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462" r:id="rId5"/>
    <p:sldId id="757" r:id="rId6"/>
    <p:sldId id="759" r:id="rId7"/>
    <p:sldId id="760" r:id="rId8"/>
    <p:sldId id="766" r:id="rId9"/>
    <p:sldId id="761" r:id="rId10"/>
    <p:sldId id="762" r:id="rId11"/>
    <p:sldId id="763" r:id="rId12"/>
    <p:sldId id="764" r:id="rId13"/>
    <p:sldId id="756" r:id="rId14"/>
    <p:sldId id="4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E10977-9742-420A-9BB7-EABC829049F5}" v="2" dt="2022-02-01T14:14:26.5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03" autoAdjust="0"/>
  </p:normalViewPr>
  <p:slideViewPr>
    <p:cSldViewPr snapToGrid="0">
      <p:cViewPr varScale="1">
        <p:scale>
          <a:sx n="74" d="100"/>
          <a:sy n="74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4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3.png"/><Relationship Id="rId1" Type="http://schemas.openxmlformats.org/officeDocument/2006/relationships/image" Target="../media/image15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7BFDA-BB45-4C8E-BCD8-3AC3C33D9DB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990E382-A7FA-4C6D-90F8-46810ACFA1A3}">
      <dgm:prSet custT="1"/>
      <dgm:spPr/>
      <dgm:t>
        <a:bodyPr/>
        <a:lstStyle/>
        <a:p>
          <a:r>
            <a:rPr lang="en-GB" sz="2000" dirty="0"/>
            <a:t>Stakeholder</a:t>
          </a:r>
          <a:endParaRPr lang="en-US" sz="2000" dirty="0"/>
        </a:p>
      </dgm:t>
    </dgm:pt>
    <dgm:pt modelId="{007E1DA4-7EC2-4C67-8406-840928493F97}" type="parTrans" cxnId="{B4D53448-0E2E-49CE-89D7-5D65A8A36B0B}">
      <dgm:prSet/>
      <dgm:spPr/>
      <dgm:t>
        <a:bodyPr/>
        <a:lstStyle/>
        <a:p>
          <a:endParaRPr lang="en-US" sz="1200"/>
        </a:p>
      </dgm:t>
    </dgm:pt>
    <dgm:pt modelId="{A06327DF-762A-4C36-9A07-8D9C56CBCC94}" type="sibTrans" cxnId="{B4D53448-0E2E-49CE-89D7-5D65A8A36B0B}">
      <dgm:prSet/>
      <dgm:spPr/>
      <dgm:t>
        <a:bodyPr/>
        <a:lstStyle/>
        <a:p>
          <a:endParaRPr lang="en-US" sz="1200"/>
        </a:p>
      </dgm:t>
    </dgm:pt>
    <dgm:pt modelId="{661F0380-CBD3-45D3-9DA1-6866DE38BA0D}">
      <dgm:prSet custT="1"/>
      <dgm:spPr/>
      <dgm:t>
        <a:bodyPr/>
        <a:lstStyle/>
        <a:p>
          <a:r>
            <a:rPr lang="en-GB" sz="2000"/>
            <a:t>Project manager</a:t>
          </a:r>
          <a:endParaRPr lang="en-US" sz="2000"/>
        </a:p>
      </dgm:t>
    </dgm:pt>
    <dgm:pt modelId="{74050444-7C38-47FD-9C1C-419E5F1A674D}" type="parTrans" cxnId="{FC3CA544-CF5F-4D45-A703-BD37621E58F1}">
      <dgm:prSet/>
      <dgm:spPr/>
      <dgm:t>
        <a:bodyPr/>
        <a:lstStyle/>
        <a:p>
          <a:endParaRPr lang="en-US" sz="1200"/>
        </a:p>
      </dgm:t>
    </dgm:pt>
    <dgm:pt modelId="{A050AD37-0B1D-48C6-8321-F68B88EADFD6}" type="sibTrans" cxnId="{FC3CA544-CF5F-4D45-A703-BD37621E58F1}">
      <dgm:prSet/>
      <dgm:spPr/>
      <dgm:t>
        <a:bodyPr/>
        <a:lstStyle/>
        <a:p>
          <a:endParaRPr lang="en-US" sz="1200"/>
        </a:p>
      </dgm:t>
    </dgm:pt>
    <dgm:pt modelId="{6A4CA31D-C313-4578-B502-F167D3E01DFB}">
      <dgm:prSet custT="1"/>
      <dgm:spPr/>
      <dgm:t>
        <a:bodyPr/>
        <a:lstStyle/>
        <a:p>
          <a:r>
            <a:rPr lang="en-GB" sz="2000"/>
            <a:t>Product Owner</a:t>
          </a:r>
          <a:endParaRPr lang="en-US" sz="2000"/>
        </a:p>
      </dgm:t>
    </dgm:pt>
    <dgm:pt modelId="{61FF4C46-FFC5-43DE-8490-C7BFD09DC3C5}" type="parTrans" cxnId="{C0244B94-DBDA-4D07-AA28-FCD08CFDBE74}">
      <dgm:prSet/>
      <dgm:spPr/>
      <dgm:t>
        <a:bodyPr/>
        <a:lstStyle/>
        <a:p>
          <a:endParaRPr lang="en-US" sz="1200"/>
        </a:p>
      </dgm:t>
    </dgm:pt>
    <dgm:pt modelId="{EAB047E6-9D16-4F94-A0D9-8CED3C53D711}" type="sibTrans" cxnId="{C0244B94-DBDA-4D07-AA28-FCD08CFDBE74}">
      <dgm:prSet/>
      <dgm:spPr/>
      <dgm:t>
        <a:bodyPr/>
        <a:lstStyle/>
        <a:p>
          <a:endParaRPr lang="en-US" sz="1200"/>
        </a:p>
      </dgm:t>
    </dgm:pt>
    <dgm:pt modelId="{3B367109-C2AC-49D9-960D-3574EC6C98AE}">
      <dgm:prSet custT="1"/>
      <dgm:spPr/>
      <dgm:t>
        <a:bodyPr/>
        <a:lstStyle/>
        <a:p>
          <a:r>
            <a:rPr lang="en-GB" sz="2000"/>
            <a:t>Business Analyst</a:t>
          </a:r>
          <a:endParaRPr lang="en-US" sz="2000"/>
        </a:p>
      </dgm:t>
    </dgm:pt>
    <dgm:pt modelId="{37D3F7C3-5DD5-4CE3-9EBC-44B524C3CC7D}" type="parTrans" cxnId="{188AA81A-A858-4400-B4A8-084A7F805852}">
      <dgm:prSet/>
      <dgm:spPr/>
      <dgm:t>
        <a:bodyPr/>
        <a:lstStyle/>
        <a:p>
          <a:endParaRPr lang="en-US" sz="1200"/>
        </a:p>
      </dgm:t>
    </dgm:pt>
    <dgm:pt modelId="{9ADF7079-02EF-41DF-8908-E6C22C670311}" type="sibTrans" cxnId="{188AA81A-A858-4400-B4A8-084A7F805852}">
      <dgm:prSet/>
      <dgm:spPr/>
      <dgm:t>
        <a:bodyPr/>
        <a:lstStyle/>
        <a:p>
          <a:endParaRPr lang="en-US" sz="1200"/>
        </a:p>
      </dgm:t>
    </dgm:pt>
    <dgm:pt modelId="{31ADF8F0-7D24-49C0-B784-C90FCC3049C0}">
      <dgm:prSet custT="1"/>
      <dgm:spPr/>
      <dgm:t>
        <a:bodyPr/>
        <a:lstStyle/>
        <a:p>
          <a:r>
            <a:rPr lang="en-GB" sz="2000"/>
            <a:t>Scrum Master</a:t>
          </a:r>
          <a:endParaRPr lang="en-US" sz="2000"/>
        </a:p>
      </dgm:t>
    </dgm:pt>
    <dgm:pt modelId="{8C89C09D-D8B4-4AD6-A9E7-2D69ECBEB8E8}" type="parTrans" cxnId="{CBA5F2CC-2380-4CA3-AAC9-95704F6EEDD3}">
      <dgm:prSet/>
      <dgm:spPr/>
      <dgm:t>
        <a:bodyPr/>
        <a:lstStyle/>
        <a:p>
          <a:endParaRPr lang="en-US" sz="1200"/>
        </a:p>
      </dgm:t>
    </dgm:pt>
    <dgm:pt modelId="{6BF48349-A37E-4C86-BCBC-BED92C80E7DB}" type="sibTrans" cxnId="{CBA5F2CC-2380-4CA3-AAC9-95704F6EEDD3}">
      <dgm:prSet/>
      <dgm:spPr/>
      <dgm:t>
        <a:bodyPr/>
        <a:lstStyle/>
        <a:p>
          <a:endParaRPr lang="en-US" sz="1200"/>
        </a:p>
      </dgm:t>
    </dgm:pt>
    <dgm:pt modelId="{D8D3D2FB-80C5-4801-86AF-C53D4800E922}">
      <dgm:prSet custT="1"/>
      <dgm:spPr/>
      <dgm:t>
        <a:bodyPr/>
        <a:lstStyle/>
        <a:p>
          <a:r>
            <a:rPr lang="en-GB" sz="2000"/>
            <a:t>Development Team</a:t>
          </a:r>
          <a:endParaRPr lang="en-US" sz="2000"/>
        </a:p>
      </dgm:t>
    </dgm:pt>
    <dgm:pt modelId="{52BE7169-7362-42C0-8E0B-EC4B01AC3A3C}" type="parTrans" cxnId="{D282FCC1-6758-4711-B142-DFDAF4F66D93}">
      <dgm:prSet/>
      <dgm:spPr/>
      <dgm:t>
        <a:bodyPr/>
        <a:lstStyle/>
        <a:p>
          <a:endParaRPr lang="en-US" sz="1200"/>
        </a:p>
      </dgm:t>
    </dgm:pt>
    <dgm:pt modelId="{AA6C6A05-84E2-41E9-9764-ACD8AF1EC9CC}" type="sibTrans" cxnId="{D282FCC1-6758-4711-B142-DFDAF4F66D93}">
      <dgm:prSet/>
      <dgm:spPr/>
      <dgm:t>
        <a:bodyPr/>
        <a:lstStyle/>
        <a:p>
          <a:endParaRPr lang="en-US" sz="1200"/>
        </a:p>
      </dgm:t>
    </dgm:pt>
    <dgm:pt modelId="{0AADE583-2482-481D-9DCB-DA4FD78696E5}" type="pres">
      <dgm:prSet presAssocID="{B947BFDA-BB45-4C8E-BCD8-3AC3C33D9DB5}" presName="vert0" presStyleCnt="0">
        <dgm:presLayoutVars>
          <dgm:dir/>
          <dgm:animOne val="branch"/>
          <dgm:animLvl val="lvl"/>
        </dgm:presLayoutVars>
      </dgm:prSet>
      <dgm:spPr/>
    </dgm:pt>
    <dgm:pt modelId="{E6873922-9589-4AB0-8012-82C9EF1860A0}" type="pres">
      <dgm:prSet presAssocID="{B990E382-A7FA-4C6D-90F8-46810ACFA1A3}" presName="thickLine" presStyleLbl="alignNode1" presStyleIdx="0" presStyleCnt="6"/>
      <dgm:spPr/>
    </dgm:pt>
    <dgm:pt modelId="{6175D710-E3BE-44E8-BFA6-9BC976D5C85D}" type="pres">
      <dgm:prSet presAssocID="{B990E382-A7FA-4C6D-90F8-46810ACFA1A3}" presName="horz1" presStyleCnt="0"/>
      <dgm:spPr/>
    </dgm:pt>
    <dgm:pt modelId="{1600F264-74DF-4C3C-B501-61137ACE9126}" type="pres">
      <dgm:prSet presAssocID="{B990E382-A7FA-4C6D-90F8-46810ACFA1A3}" presName="tx1" presStyleLbl="revTx" presStyleIdx="0" presStyleCnt="6"/>
      <dgm:spPr/>
    </dgm:pt>
    <dgm:pt modelId="{04287C94-AB7F-45CF-957A-73C4AA7F7FC9}" type="pres">
      <dgm:prSet presAssocID="{B990E382-A7FA-4C6D-90F8-46810ACFA1A3}" presName="vert1" presStyleCnt="0"/>
      <dgm:spPr/>
    </dgm:pt>
    <dgm:pt modelId="{EB87B338-A61A-4C0F-B6F5-85DD9C6F2DC5}" type="pres">
      <dgm:prSet presAssocID="{661F0380-CBD3-45D3-9DA1-6866DE38BA0D}" presName="thickLine" presStyleLbl="alignNode1" presStyleIdx="1" presStyleCnt="6"/>
      <dgm:spPr/>
    </dgm:pt>
    <dgm:pt modelId="{720B53D9-673A-4764-8405-012F2295C1B7}" type="pres">
      <dgm:prSet presAssocID="{661F0380-CBD3-45D3-9DA1-6866DE38BA0D}" presName="horz1" presStyleCnt="0"/>
      <dgm:spPr/>
    </dgm:pt>
    <dgm:pt modelId="{C80340AB-6352-49D0-8663-E16794465373}" type="pres">
      <dgm:prSet presAssocID="{661F0380-CBD3-45D3-9DA1-6866DE38BA0D}" presName="tx1" presStyleLbl="revTx" presStyleIdx="1" presStyleCnt="6"/>
      <dgm:spPr/>
    </dgm:pt>
    <dgm:pt modelId="{C448196F-59AF-4C27-BDBB-C0DB8C203355}" type="pres">
      <dgm:prSet presAssocID="{661F0380-CBD3-45D3-9DA1-6866DE38BA0D}" presName="vert1" presStyleCnt="0"/>
      <dgm:spPr/>
    </dgm:pt>
    <dgm:pt modelId="{6B7503FD-3EF6-4281-BF64-EC14C4F4570D}" type="pres">
      <dgm:prSet presAssocID="{6A4CA31D-C313-4578-B502-F167D3E01DFB}" presName="thickLine" presStyleLbl="alignNode1" presStyleIdx="2" presStyleCnt="6"/>
      <dgm:spPr/>
    </dgm:pt>
    <dgm:pt modelId="{3F2CCFDB-0BE6-44C6-95A2-1643503AC5CD}" type="pres">
      <dgm:prSet presAssocID="{6A4CA31D-C313-4578-B502-F167D3E01DFB}" presName="horz1" presStyleCnt="0"/>
      <dgm:spPr/>
    </dgm:pt>
    <dgm:pt modelId="{74498178-9CF1-4BB8-88F8-D8EADA6D728E}" type="pres">
      <dgm:prSet presAssocID="{6A4CA31D-C313-4578-B502-F167D3E01DFB}" presName="tx1" presStyleLbl="revTx" presStyleIdx="2" presStyleCnt="6"/>
      <dgm:spPr/>
    </dgm:pt>
    <dgm:pt modelId="{9A724CAD-6FB0-4602-A048-07EAD56F184D}" type="pres">
      <dgm:prSet presAssocID="{6A4CA31D-C313-4578-B502-F167D3E01DFB}" presName="vert1" presStyleCnt="0"/>
      <dgm:spPr/>
    </dgm:pt>
    <dgm:pt modelId="{86538892-7610-42F5-9BFD-FCC9D02C86D8}" type="pres">
      <dgm:prSet presAssocID="{3B367109-C2AC-49D9-960D-3574EC6C98AE}" presName="thickLine" presStyleLbl="alignNode1" presStyleIdx="3" presStyleCnt="6"/>
      <dgm:spPr/>
    </dgm:pt>
    <dgm:pt modelId="{C50110DF-E3F5-40FF-8AD4-4380F3A41583}" type="pres">
      <dgm:prSet presAssocID="{3B367109-C2AC-49D9-960D-3574EC6C98AE}" presName="horz1" presStyleCnt="0"/>
      <dgm:spPr/>
    </dgm:pt>
    <dgm:pt modelId="{C4A93E66-6ACE-4C90-9587-5B86496989EC}" type="pres">
      <dgm:prSet presAssocID="{3B367109-C2AC-49D9-960D-3574EC6C98AE}" presName="tx1" presStyleLbl="revTx" presStyleIdx="3" presStyleCnt="6"/>
      <dgm:spPr/>
    </dgm:pt>
    <dgm:pt modelId="{357E3707-4EF2-4852-B643-A3F58AFD0EB9}" type="pres">
      <dgm:prSet presAssocID="{3B367109-C2AC-49D9-960D-3574EC6C98AE}" presName="vert1" presStyleCnt="0"/>
      <dgm:spPr/>
    </dgm:pt>
    <dgm:pt modelId="{4513BF59-86F9-4105-A276-D9C420B8D756}" type="pres">
      <dgm:prSet presAssocID="{31ADF8F0-7D24-49C0-B784-C90FCC3049C0}" presName="thickLine" presStyleLbl="alignNode1" presStyleIdx="4" presStyleCnt="6"/>
      <dgm:spPr/>
    </dgm:pt>
    <dgm:pt modelId="{433914A4-7017-428C-BC47-CAA9E822E975}" type="pres">
      <dgm:prSet presAssocID="{31ADF8F0-7D24-49C0-B784-C90FCC3049C0}" presName="horz1" presStyleCnt="0"/>
      <dgm:spPr/>
    </dgm:pt>
    <dgm:pt modelId="{57BA3ACB-BC25-40C4-B872-A2140410230D}" type="pres">
      <dgm:prSet presAssocID="{31ADF8F0-7D24-49C0-B784-C90FCC3049C0}" presName="tx1" presStyleLbl="revTx" presStyleIdx="4" presStyleCnt="6"/>
      <dgm:spPr/>
    </dgm:pt>
    <dgm:pt modelId="{F13665D3-B42D-445C-8A9D-562F9A230AB9}" type="pres">
      <dgm:prSet presAssocID="{31ADF8F0-7D24-49C0-B784-C90FCC3049C0}" presName="vert1" presStyleCnt="0"/>
      <dgm:spPr/>
    </dgm:pt>
    <dgm:pt modelId="{5BEED680-FC43-425D-8E4C-7EDD859637DB}" type="pres">
      <dgm:prSet presAssocID="{D8D3D2FB-80C5-4801-86AF-C53D4800E922}" presName="thickLine" presStyleLbl="alignNode1" presStyleIdx="5" presStyleCnt="6"/>
      <dgm:spPr/>
    </dgm:pt>
    <dgm:pt modelId="{27F28D06-6D1B-4CA7-BBE7-ACDE0D1C329D}" type="pres">
      <dgm:prSet presAssocID="{D8D3D2FB-80C5-4801-86AF-C53D4800E922}" presName="horz1" presStyleCnt="0"/>
      <dgm:spPr/>
    </dgm:pt>
    <dgm:pt modelId="{D17789AD-C84A-4302-934C-1A69EDEE16F0}" type="pres">
      <dgm:prSet presAssocID="{D8D3D2FB-80C5-4801-86AF-C53D4800E922}" presName="tx1" presStyleLbl="revTx" presStyleIdx="5" presStyleCnt="6"/>
      <dgm:spPr/>
    </dgm:pt>
    <dgm:pt modelId="{0D88B2A6-F5AC-4FA3-A7FC-5F428D50C03F}" type="pres">
      <dgm:prSet presAssocID="{D8D3D2FB-80C5-4801-86AF-C53D4800E922}" presName="vert1" presStyleCnt="0"/>
      <dgm:spPr/>
    </dgm:pt>
  </dgm:ptLst>
  <dgm:cxnLst>
    <dgm:cxn modelId="{188AA81A-A858-4400-B4A8-084A7F805852}" srcId="{B947BFDA-BB45-4C8E-BCD8-3AC3C33D9DB5}" destId="{3B367109-C2AC-49D9-960D-3574EC6C98AE}" srcOrd="3" destOrd="0" parTransId="{37D3F7C3-5DD5-4CE3-9EBC-44B524C3CC7D}" sibTransId="{9ADF7079-02EF-41DF-8908-E6C22C670311}"/>
    <dgm:cxn modelId="{9623863C-E9A3-451B-9C9C-60FC953138CD}" type="presOf" srcId="{3B367109-C2AC-49D9-960D-3574EC6C98AE}" destId="{C4A93E66-6ACE-4C90-9587-5B86496989EC}" srcOrd="0" destOrd="0" presId="urn:microsoft.com/office/officeart/2008/layout/LinedList"/>
    <dgm:cxn modelId="{FC3CA544-CF5F-4D45-A703-BD37621E58F1}" srcId="{B947BFDA-BB45-4C8E-BCD8-3AC3C33D9DB5}" destId="{661F0380-CBD3-45D3-9DA1-6866DE38BA0D}" srcOrd="1" destOrd="0" parTransId="{74050444-7C38-47FD-9C1C-419E5F1A674D}" sibTransId="{A050AD37-0B1D-48C6-8321-F68B88EADFD6}"/>
    <dgm:cxn modelId="{B4D53448-0E2E-49CE-89D7-5D65A8A36B0B}" srcId="{B947BFDA-BB45-4C8E-BCD8-3AC3C33D9DB5}" destId="{B990E382-A7FA-4C6D-90F8-46810ACFA1A3}" srcOrd="0" destOrd="0" parTransId="{007E1DA4-7EC2-4C67-8406-840928493F97}" sibTransId="{A06327DF-762A-4C36-9A07-8D9C56CBCC94}"/>
    <dgm:cxn modelId="{23F5D551-148E-44CB-981C-9FACFFA57CF0}" type="presOf" srcId="{661F0380-CBD3-45D3-9DA1-6866DE38BA0D}" destId="{C80340AB-6352-49D0-8663-E16794465373}" srcOrd="0" destOrd="0" presId="urn:microsoft.com/office/officeart/2008/layout/LinedList"/>
    <dgm:cxn modelId="{6C9E9276-6CEA-4878-921E-00593829A68B}" type="presOf" srcId="{D8D3D2FB-80C5-4801-86AF-C53D4800E922}" destId="{D17789AD-C84A-4302-934C-1A69EDEE16F0}" srcOrd="0" destOrd="0" presId="urn:microsoft.com/office/officeart/2008/layout/LinedList"/>
    <dgm:cxn modelId="{3860A38B-672C-4E18-B678-010A29C26CCD}" type="presOf" srcId="{6A4CA31D-C313-4578-B502-F167D3E01DFB}" destId="{74498178-9CF1-4BB8-88F8-D8EADA6D728E}" srcOrd="0" destOrd="0" presId="urn:microsoft.com/office/officeart/2008/layout/LinedList"/>
    <dgm:cxn modelId="{C0244B94-DBDA-4D07-AA28-FCD08CFDBE74}" srcId="{B947BFDA-BB45-4C8E-BCD8-3AC3C33D9DB5}" destId="{6A4CA31D-C313-4578-B502-F167D3E01DFB}" srcOrd="2" destOrd="0" parTransId="{61FF4C46-FFC5-43DE-8490-C7BFD09DC3C5}" sibTransId="{EAB047E6-9D16-4F94-A0D9-8CED3C53D711}"/>
    <dgm:cxn modelId="{D1829D9A-46A5-44A9-BC03-8E25FAA2F6A7}" type="presOf" srcId="{B947BFDA-BB45-4C8E-BCD8-3AC3C33D9DB5}" destId="{0AADE583-2482-481D-9DCB-DA4FD78696E5}" srcOrd="0" destOrd="0" presId="urn:microsoft.com/office/officeart/2008/layout/LinedList"/>
    <dgm:cxn modelId="{D282FCC1-6758-4711-B142-DFDAF4F66D93}" srcId="{B947BFDA-BB45-4C8E-BCD8-3AC3C33D9DB5}" destId="{D8D3D2FB-80C5-4801-86AF-C53D4800E922}" srcOrd="5" destOrd="0" parTransId="{52BE7169-7362-42C0-8E0B-EC4B01AC3A3C}" sibTransId="{AA6C6A05-84E2-41E9-9764-ACD8AF1EC9CC}"/>
    <dgm:cxn modelId="{CBA5F2CC-2380-4CA3-AAC9-95704F6EEDD3}" srcId="{B947BFDA-BB45-4C8E-BCD8-3AC3C33D9DB5}" destId="{31ADF8F0-7D24-49C0-B784-C90FCC3049C0}" srcOrd="4" destOrd="0" parTransId="{8C89C09D-D8B4-4AD6-A9E7-2D69ECBEB8E8}" sibTransId="{6BF48349-A37E-4C86-BCBC-BED92C80E7DB}"/>
    <dgm:cxn modelId="{4E0578F7-5568-4EF8-A8D2-9E56771411B8}" type="presOf" srcId="{B990E382-A7FA-4C6D-90F8-46810ACFA1A3}" destId="{1600F264-74DF-4C3C-B501-61137ACE9126}" srcOrd="0" destOrd="0" presId="urn:microsoft.com/office/officeart/2008/layout/LinedList"/>
    <dgm:cxn modelId="{1C489DF9-6C8B-4B77-B688-727D4B49008E}" type="presOf" srcId="{31ADF8F0-7D24-49C0-B784-C90FCC3049C0}" destId="{57BA3ACB-BC25-40C4-B872-A2140410230D}" srcOrd="0" destOrd="0" presId="urn:microsoft.com/office/officeart/2008/layout/LinedList"/>
    <dgm:cxn modelId="{3EB18210-0D32-4EDD-8A72-E37FA17DEF0F}" type="presParOf" srcId="{0AADE583-2482-481D-9DCB-DA4FD78696E5}" destId="{E6873922-9589-4AB0-8012-82C9EF1860A0}" srcOrd="0" destOrd="0" presId="urn:microsoft.com/office/officeart/2008/layout/LinedList"/>
    <dgm:cxn modelId="{C45EE7DF-699B-43E5-BF96-22166E453BF9}" type="presParOf" srcId="{0AADE583-2482-481D-9DCB-DA4FD78696E5}" destId="{6175D710-E3BE-44E8-BFA6-9BC976D5C85D}" srcOrd="1" destOrd="0" presId="urn:microsoft.com/office/officeart/2008/layout/LinedList"/>
    <dgm:cxn modelId="{E54F72F3-1DA4-4D37-A80E-EF6E453DB2B2}" type="presParOf" srcId="{6175D710-E3BE-44E8-BFA6-9BC976D5C85D}" destId="{1600F264-74DF-4C3C-B501-61137ACE9126}" srcOrd="0" destOrd="0" presId="urn:microsoft.com/office/officeart/2008/layout/LinedList"/>
    <dgm:cxn modelId="{B5308D13-18CF-4686-AE47-0E92EB4406FD}" type="presParOf" srcId="{6175D710-E3BE-44E8-BFA6-9BC976D5C85D}" destId="{04287C94-AB7F-45CF-957A-73C4AA7F7FC9}" srcOrd="1" destOrd="0" presId="urn:microsoft.com/office/officeart/2008/layout/LinedList"/>
    <dgm:cxn modelId="{C01FBC63-474C-414B-B375-C0B54B134F36}" type="presParOf" srcId="{0AADE583-2482-481D-9DCB-DA4FD78696E5}" destId="{EB87B338-A61A-4C0F-B6F5-85DD9C6F2DC5}" srcOrd="2" destOrd="0" presId="urn:microsoft.com/office/officeart/2008/layout/LinedList"/>
    <dgm:cxn modelId="{0193F993-6A20-448E-A493-4CF55426DA9D}" type="presParOf" srcId="{0AADE583-2482-481D-9DCB-DA4FD78696E5}" destId="{720B53D9-673A-4764-8405-012F2295C1B7}" srcOrd="3" destOrd="0" presId="urn:microsoft.com/office/officeart/2008/layout/LinedList"/>
    <dgm:cxn modelId="{35F47C52-AEF9-40C6-9DBE-C9B38D1229BF}" type="presParOf" srcId="{720B53D9-673A-4764-8405-012F2295C1B7}" destId="{C80340AB-6352-49D0-8663-E16794465373}" srcOrd="0" destOrd="0" presId="urn:microsoft.com/office/officeart/2008/layout/LinedList"/>
    <dgm:cxn modelId="{F8A61B42-20FF-4E78-9579-55024FCA5F21}" type="presParOf" srcId="{720B53D9-673A-4764-8405-012F2295C1B7}" destId="{C448196F-59AF-4C27-BDBB-C0DB8C203355}" srcOrd="1" destOrd="0" presId="urn:microsoft.com/office/officeart/2008/layout/LinedList"/>
    <dgm:cxn modelId="{A4F5C7C8-6B1E-406B-B81E-6BA8A995CBE1}" type="presParOf" srcId="{0AADE583-2482-481D-9DCB-DA4FD78696E5}" destId="{6B7503FD-3EF6-4281-BF64-EC14C4F4570D}" srcOrd="4" destOrd="0" presId="urn:microsoft.com/office/officeart/2008/layout/LinedList"/>
    <dgm:cxn modelId="{21F4C024-A650-49F0-9FCC-EDB2E1C6112C}" type="presParOf" srcId="{0AADE583-2482-481D-9DCB-DA4FD78696E5}" destId="{3F2CCFDB-0BE6-44C6-95A2-1643503AC5CD}" srcOrd="5" destOrd="0" presId="urn:microsoft.com/office/officeart/2008/layout/LinedList"/>
    <dgm:cxn modelId="{ED186B1E-EFF0-4151-9532-09068867BD27}" type="presParOf" srcId="{3F2CCFDB-0BE6-44C6-95A2-1643503AC5CD}" destId="{74498178-9CF1-4BB8-88F8-D8EADA6D728E}" srcOrd="0" destOrd="0" presId="urn:microsoft.com/office/officeart/2008/layout/LinedList"/>
    <dgm:cxn modelId="{0FCA81D2-CDAF-4C20-BD78-795A43547941}" type="presParOf" srcId="{3F2CCFDB-0BE6-44C6-95A2-1643503AC5CD}" destId="{9A724CAD-6FB0-4602-A048-07EAD56F184D}" srcOrd="1" destOrd="0" presId="urn:microsoft.com/office/officeart/2008/layout/LinedList"/>
    <dgm:cxn modelId="{8BC2678B-D352-4586-A913-9C56EE708422}" type="presParOf" srcId="{0AADE583-2482-481D-9DCB-DA4FD78696E5}" destId="{86538892-7610-42F5-9BFD-FCC9D02C86D8}" srcOrd="6" destOrd="0" presId="urn:microsoft.com/office/officeart/2008/layout/LinedList"/>
    <dgm:cxn modelId="{821AC2DB-F136-48A3-B3DE-DDB5E9EA3478}" type="presParOf" srcId="{0AADE583-2482-481D-9DCB-DA4FD78696E5}" destId="{C50110DF-E3F5-40FF-8AD4-4380F3A41583}" srcOrd="7" destOrd="0" presId="urn:microsoft.com/office/officeart/2008/layout/LinedList"/>
    <dgm:cxn modelId="{0FB034A7-CD9E-4AD0-AE2A-16CB6BCE78E5}" type="presParOf" srcId="{C50110DF-E3F5-40FF-8AD4-4380F3A41583}" destId="{C4A93E66-6ACE-4C90-9587-5B86496989EC}" srcOrd="0" destOrd="0" presId="urn:microsoft.com/office/officeart/2008/layout/LinedList"/>
    <dgm:cxn modelId="{596B8404-E2A9-411D-93A4-633845055B09}" type="presParOf" srcId="{C50110DF-E3F5-40FF-8AD4-4380F3A41583}" destId="{357E3707-4EF2-4852-B643-A3F58AFD0EB9}" srcOrd="1" destOrd="0" presId="urn:microsoft.com/office/officeart/2008/layout/LinedList"/>
    <dgm:cxn modelId="{F588075B-45DB-44DC-9289-F61EDCE79BED}" type="presParOf" srcId="{0AADE583-2482-481D-9DCB-DA4FD78696E5}" destId="{4513BF59-86F9-4105-A276-D9C420B8D756}" srcOrd="8" destOrd="0" presId="urn:microsoft.com/office/officeart/2008/layout/LinedList"/>
    <dgm:cxn modelId="{55DABD7B-B21F-4101-BA47-8BB13CEEC502}" type="presParOf" srcId="{0AADE583-2482-481D-9DCB-DA4FD78696E5}" destId="{433914A4-7017-428C-BC47-CAA9E822E975}" srcOrd="9" destOrd="0" presId="urn:microsoft.com/office/officeart/2008/layout/LinedList"/>
    <dgm:cxn modelId="{E602F858-599B-41FA-A5DF-041EB46B00BE}" type="presParOf" srcId="{433914A4-7017-428C-BC47-CAA9E822E975}" destId="{57BA3ACB-BC25-40C4-B872-A2140410230D}" srcOrd="0" destOrd="0" presId="urn:microsoft.com/office/officeart/2008/layout/LinedList"/>
    <dgm:cxn modelId="{2F9653F4-9318-42B2-A32A-5C184831CC3B}" type="presParOf" srcId="{433914A4-7017-428C-BC47-CAA9E822E975}" destId="{F13665D3-B42D-445C-8A9D-562F9A230AB9}" srcOrd="1" destOrd="0" presId="urn:microsoft.com/office/officeart/2008/layout/LinedList"/>
    <dgm:cxn modelId="{63B1D4D2-121B-456E-8302-38050F940565}" type="presParOf" srcId="{0AADE583-2482-481D-9DCB-DA4FD78696E5}" destId="{5BEED680-FC43-425D-8E4C-7EDD859637DB}" srcOrd="10" destOrd="0" presId="urn:microsoft.com/office/officeart/2008/layout/LinedList"/>
    <dgm:cxn modelId="{C70B7829-B4B9-497B-8ADF-DB02129CE7C4}" type="presParOf" srcId="{0AADE583-2482-481D-9DCB-DA4FD78696E5}" destId="{27F28D06-6D1B-4CA7-BBE7-ACDE0D1C329D}" srcOrd="11" destOrd="0" presId="urn:microsoft.com/office/officeart/2008/layout/LinedList"/>
    <dgm:cxn modelId="{AD92342C-1CD0-4BAA-920D-F53591F18640}" type="presParOf" srcId="{27F28D06-6D1B-4CA7-BBE7-ACDE0D1C329D}" destId="{D17789AD-C84A-4302-934C-1A69EDEE16F0}" srcOrd="0" destOrd="0" presId="urn:microsoft.com/office/officeart/2008/layout/LinedList"/>
    <dgm:cxn modelId="{CF8C4532-2E47-4F23-B346-25054AAFA992}" type="presParOf" srcId="{27F28D06-6D1B-4CA7-BBE7-ACDE0D1C329D}" destId="{0D88B2A6-F5AC-4FA3-A7FC-5F428D50C03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497680-4392-4F92-9CE3-28DD233CC52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C99C4C-5AB6-49FE-8E25-2D94D49AFB6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/>
            <a:t>A stakeholder is anyone with an interest in or an influence on the product.</a:t>
          </a:r>
          <a:endParaRPr lang="en-US" sz="1600"/>
        </a:p>
      </dgm:t>
    </dgm:pt>
    <dgm:pt modelId="{549727E8-55FB-4764-B3CF-704262090FF6}" type="parTrans" cxnId="{22B7B268-CBCF-41FD-8C70-E4195A825B95}">
      <dgm:prSet/>
      <dgm:spPr/>
      <dgm:t>
        <a:bodyPr/>
        <a:lstStyle/>
        <a:p>
          <a:endParaRPr lang="en-US" sz="1200"/>
        </a:p>
      </dgm:t>
    </dgm:pt>
    <dgm:pt modelId="{506E07F0-0F32-456A-92F6-1DA7FC3CAFB9}" type="sibTrans" cxnId="{22B7B268-CBCF-41FD-8C70-E4195A825B95}">
      <dgm:prSet/>
      <dgm:spPr/>
      <dgm:t>
        <a:bodyPr/>
        <a:lstStyle/>
        <a:p>
          <a:endParaRPr lang="en-US" sz="1200"/>
        </a:p>
      </dgm:t>
    </dgm:pt>
    <dgm:pt modelId="{417AB025-0774-4572-8D30-7D8237134E0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/>
            <a:t>Should be contactable by the development team to help them to understand what is required.</a:t>
          </a:r>
          <a:endParaRPr lang="en-US" sz="1600"/>
        </a:p>
      </dgm:t>
    </dgm:pt>
    <dgm:pt modelId="{5D4F6011-FC98-4664-A4F2-84982949B3B3}" type="parTrans" cxnId="{5FB38836-8192-4522-8D34-8D5BD6632C01}">
      <dgm:prSet/>
      <dgm:spPr/>
      <dgm:t>
        <a:bodyPr/>
        <a:lstStyle/>
        <a:p>
          <a:endParaRPr lang="en-US" sz="1200"/>
        </a:p>
      </dgm:t>
    </dgm:pt>
    <dgm:pt modelId="{84479C7D-E40D-474A-B2E4-89E35552869B}" type="sibTrans" cxnId="{5FB38836-8192-4522-8D34-8D5BD6632C01}">
      <dgm:prSet/>
      <dgm:spPr/>
      <dgm:t>
        <a:bodyPr/>
        <a:lstStyle/>
        <a:p>
          <a:endParaRPr lang="en-US" sz="1200"/>
        </a:p>
      </dgm:t>
    </dgm:pt>
    <dgm:pt modelId="{7E3CC0C6-EF0E-4E07-AF93-1B602A0EB4C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600"/>
            <a:t>They should attend the Sprint review meeting</a:t>
          </a:r>
          <a:endParaRPr lang="en-US" sz="1600"/>
        </a:p>
      </dgm:t>
    </dgm:pt>
    <dgm:pt modelId="{DC565335-4F76-433D-8EDC-CC8CFA83CF8F}" type="parTrans" cxnId="{839D0BA9-5B01-4C63-AA7D-736D15ECCA07}">
      <dgm:prSet/>
      <dgm:spPr/>
      <dgm:t>
        <a:bodyPr/>
        <a:lstStyle/>
        <a:p>
          <a:endParaRPr lang="en-US" sz="1200"/>
        </a:p>
      </dgm:t>
    </dgm:pt>
    <dgm:pt modelId="{91056DE5-CD6F-4082-84DA-787877E989F6}" type="sibTrans" cxnId="{839D0BA9-5B01-4C63-AA7D-736D15ECCA07}">
      <dgm:prSet/>
      <dgm:spPr/>
      <dgm:t>
        <a:bodyPr/>
        <a:lstStyle/>
        <a:p>
          <a:endParaRPr lang="en-US" sz="1200"/>
        </a:p>
      </dgm:t>
    </dgm:pt>
    <dgm:pt modelId="{DF799F8A-7826-4A65-9EE2-179224FD2319}" type="pres">
      <dgm:prSet presAssocID="{93497680-4392-4F92-9CE3-28DD233CC52A}" presName="root" presStyleCnt="0">
        <dgm:presLayoutVars>
          <dgm:dir/>
          <dgm:resizeHandles val="exact"/>
        </dgm:presLayoutVars>
      </dgm:prSet>
      <dgm:spPr/>
    </dgm:pt>
    <dgm:pt modelId="{ECE7EBCC-F624-4C5F-8BA8-2B036400E7AD}" type="pres">
      <dgm:prSet presAssocID="{88C99C4C-5AB6-49FE-8E25-2D94D49AFB61}" presName="compNode" presStyleCnt="0"/>
      <dgm:spPr/>
    </dgm:pt>
    <dgm:pt modelId="{6134C82C-B586-43A5-B3AE-D3C9316AFE4D}" type="pres">
      <dgm:prSet presAssocID="{88C99C4C-5AB6-49FE-8E25-2D94D49AFB61}" presName="bgRect" presStyleLbl="bgShp" presStyleIdx="0" presStyleCnt="3"/>
      <dgm:spPr/>
    </dgm:pt>
    <dgm:pt modelId="{BFF50E57-C5E6-4ECC-9891-6D5077E3381C}" type="pres">
      <dgm:prSet presAssocID="{88C99C4C-5AB6-49FE-8E25-2D94D49AFB6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4E25A37C-7A7C-4DCB-95D6-5771E172E47E}" type="pres">
      <dgm:prSet presAssocID="{88C99C4C-5AB6-49FE-8E25-2D94D49AFB61}" presName="spaceRect" presStyleCnt="0"/>
      <dgm:spPr/>
    </dgm:pt>
    <dgm:pt modelId="{99E280EB-0D96-46A3-8606-F978F23F4369}" type="pres">
      <dgm:prSet presAssocID="{88C99C4C-5AB6-49FE-8E25-2D94D49AFB61}" presName="parTx" presStyleLbl="revTx" presStyleIdx="0" presStyleCnt="3">
        <dgm:presLayoutVars>
          <dgm:chMax val="0"/>
          <dgm:chPref val="0"/>
        </dgm:presLayoutVars>
      </dgm:prSet>
      <dgm:spPr/>
    </dgm:pt>
    <dgm:pt modelId="{A0C29E9B-C2D2-477D-BB6F-C65D772C1E38}" type="pres">
      <dgm:prSet presAssocID="{506E07F0-0F32-456A-92F6-1DA7FC3CAFB9}" presName="sibTrans" presStyleCnt="0"/>
      <dgm:spPr/>
    </dgm:pt>
    <dgm:pt modelId="{B5CB6A34-9017-4745-B7DA-AE8BAAEB7032}" type="pres">
      <dgm:prSet presAssocID="{417AB025-0774-4572-8D30-7D8237134E0F}" presName="compNode" presStyleCnt="0"/>
      <dgm:spPr/>
    </dgm:pt>
    <dgm:pt modelId="{29220B51-CD04-4B6F-8DDE-D2772477AB0A}" type="pres">
      <dgm:prSet presAssocID="{417AB025-0774-4572-8D30-7D8237134E0F}" presName="bgRect" presStyleLbl="bgShp" presStyleIdx="1" presStyleCnt="3"/>
      <dgm:spPr/>
    </dgm:pt>
    <dgm:pt modelId="{8C19CC70-2C39-41E5-ABC3-5C4F462FC7BB}" type="pres">
      <dgm:prSet presAssocID="{417AB025-0774-4572-8D30-7D8237134E0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BCDCB97-1C8B-4582-A0C1-405FF50B14B9}" type="pres">
      <dgm:prSet presAssocID="{417AB025-0774-4572-8D30-7D8237134E0F}" presName="spaceRect" presStyleCnt="0"/>
      <dgm:spPr/>
    </dgm:pt>
    <dgm:pt modelId="{551FE414-508E-4496-80C4-D6DDE532F3F4}" type="pres">
      <dgm:prSet presAssocID="{417AB025-0774-4572-8D30-7D8237134E0F}" presName="parTx" presStyleLbl="revTx" presStyleIdx="1" presStyleCnt="3">
        <dgm:presLayoutVars>
          <dgm:chMax val="0"/>
          <dgm:chPref val="0"/>
        </dgm:presLayoutVars>
      </dgm:prSet>
      <dgm:spPr/>
    </dgm:pt>
    <dgm:pt modelId="{65D8C950-7403-489E-8C28-6FEE95800568}" type="pres">
      <dgm:prSet presAssocID="{84479C7D-E40D-474A-B2E4-89E35552869B}" presName="sibTrans" presStyleCnt="0"/>
      <dgm:spPr/>
    </dgm:pt>
    <dgm:pt modelId="{68D6826D-EA3C-4A08-A161-216BD27C5C86}" type="pres">
      <dgm:prSet presAssocID="{7E3CC0C6-EF0E-4E07-AF93-1B602A0EB4C1}" presName="compNode" presStyleCnt="0"/>
      <dgm:spPr/>
    </dgm:pt>
    <dgm:pt modelId="{D0DC2492-85B6-4F10-8EF0-C76D64DD27E9}" type="pres">
      <dgm:prSet presAssocID="{7E3CC0C6-EF0E-4E07-AF93-1B602A0EB4C1}" presName="bgRect" presStyleLbl="bgShp" presStyleIdx="2" presStyleCnt="3"/>
      <dgm:spPr/>
    </dgm:pt>
    <dgm:pt modelId="{47CB4D53-B87A-4D47-A23E-BF3AF9C5EAA3}" type="pres">
      <dgm:prSet presAssocID="{7E3CC0C6-EF0E-4E07-AF93-1B602A0EB4C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9EC78E70-4946-41F3-827D-56CB55E73F00}" type="pres">
      <dgm:prSet presAssocID="{7E3CC0C6-EF0E-4E07-AF93-1B602A0EB4C1}" presName="spaceRect" presStyleCnt="0"/>
      <dgm:spPr/>
    </dgm:pt>
    <dgm:pt modelId="{240457CE-4315-448C-A9CB-661AC3E07CD0}" type="pres">
      <dgm:prSet presAssocID="{7E3CC0C6-EF0E-4E07-AF93-1B602A0EB4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FB38836-8192-4522-8D34-8D5BD6632C01}" srcId="{93497680-4392-4F92-9CE3-28DD233CC52A}" destId="{417AB025-0774-4572-8D30-7D8237134E0F}" srcOrd="1" destOrd="0" parTransId="{5D4F6011-FC98-4664-A4F2-84982949B3B3}" sibTransId="{84479C7D-E40D-474A-B2E4-89E35552869B}"/>
    <dgm:cxn modelId="{8E0A895C-BEF1-4E30-B9C6-C48B66F465A3}" type="presOf" srcId="{417AB025-0774-4572-8D30-7D8237134E0F}" destId="{551FE414-508E-4496-80C4-D6DDE532F3F4}" srcOrd="0" destOrd="0" presId="urn:microsoft.com/office/officeart/2018/2/layout/IconVerticalSolidList"/>
    <dgm:cxn modelId="{E965D946-155E-40A4-854B-49CF20407626}" type="presOf" srcId="{93497680-4392-4F92-9CE3-28DD233CC52A}" destId="{DF799F8A-7826-4A65-9EE2-179224FD2319}" srcOrd="0" destOrd="0" presId="urn:microsoft.com/office/officeart/2018/2/layout/IconVerticalSolidList"/>
    <dgm:cxn modelId="{22B7B268-CBCF-41FD-8C70-E4195A825B95}" srcId="{93497680-4392-4F92-9CE3-28DD233CC52A}" destId="{88C99C4C-5AB6-49FE-8E25-2D94D49AFB61}" srcOrd="0" destOrd="0" parTransId="{549727E8-55FB-4764-B3CF-704262090FF6}" sibTransId="{506E07F0-0F32-456A-92F6-1DA7FC3CAFB9}"/>
    <dgm:cxn modelId="{5158D372-AA54-4D53-A015-F5CDE5F427CB}" type="presOf" srcId="{88C99C4C-5AB6-49FE-8E25-2D94D49AFB61}" destId="{99E280EB-0D96-46A3-8606-F978F23F4369}" srcOrd="0" destOrd="0" presId="urn:microsoft.com/office/officeart/2018/2/layout/IconVerticalSolidList"/>
    <dgm:cxn modelId="{BFBE5A75-2D0F-4B49-8BC6-885564DF9665}" type="presOf" srcId="{7E3CC0C6-EF0E-4E07-AF93-1B602A0EB4C1}" destId="{240457CE-4315-448C-A9CB-661AC3E07CD0}" srcOrd="0" destOrd="0" presId="urn:microsoft.com/office/officeart/2018/2/layout/IconVerticalSolidList"/>
    <dgm:cxn modelId="{839D0BA9-5B01-4C63-AA7D-736D15ECCA07}" srcId="{93497680-4392-4F92-9CE3-28DD233CC52A}" destId="{7E3CC0C6-EF0E-4E07-AF93-1B602A0EB4C1}" srcOrd="2" destOrd="0" parTransId="{DC565335-4F76-433D-8EDC-CC8CFA83CF8F}" sibTransId="{91056DE5-CD6F-4082-84DA-787877E989F6}"/>
    <dgm:cxn modelId="{2679A74B-B7CD-4DF0-848D-1080D5BA834F}" type="presParOf" srcId="{DF799F8A-7826-4A65-9EE2-179224FD2319}" destId="{ECE7EBCC-F624-4C5F-8BA8-2B036400E7AD}" srcOrd="0" destOrd="0" presId="urn:microsoft.com/office/officeart/2018/2/layout/IconVerticalSolidList"/>
    <dgm:cxn modelId="{ABEAD80D-8118-48E2-A905-C601AF626E73}" type="presParOf" srcId="{ECE7EBCC-F624-4C5F-8BA8-2B036400E7AD}" destId="{6134C82C-B586-43A5-B3AE-D3C9316AFE4D}" srcOrd="0" destOrd="0" presId="urn:microsoft.com/office/officeart/2018/2/layout/IconVerticalSolidList"/>
    <dgm:cxn modelId="{84CD6873-D8D3-4AD4-A38F-7FE5D289235D}" type="presParOf" srcId="{ECE7EBCC-F624-4C5F-8BA8-2B036400E7AD}" destId="{BFF50E57-C5E6-4ECC-9891-6D5077E3381C}" srcOrd="1" destOrd="0" presId="urn:microsoft.com/office/officeart/2018/2/layout/IconVerticalSolidList"/>
    <dgm:cxn modelId="{7FB8DB2C-7738-46D9-B611-53062A8A1A92}" type="presParOf" srcId="{ECE7EBCC-F624-4C5F-8BA8-2B036400E7AD}" destId="{4E25A37C-7A7C-4DCB-95D6-5771E172E47E}" srcOrd="2" destOrd="0" presId="urn:microsoft.com/office/officeart/2018/2/layout/IconVerticalSolidList"/>
    <dgm:cxn modelId="{3E04ADD6-ACE1-47F0-8750-0B881793F1B2}" type="presParOf" srcId="{ECE7EBCC-F624-4C5F-8BA8-2B036400E7AD}" destId="{99E280EB-0D96-46A3-8606-F978F23F4369}" srcOrd="3" destOrd="0" presId="urn:microsoft.com/office/officeart/2018/2/layout/IconVerticalSolidList"/>
    <dgm:cxn modelId="{F3A71EAE-48A8-4537-982B-7D255F105EEE}" type="presParOf" srcId="{DF799F8A-7826-4A65-9EE2-179224FD2319}" destId="{A0C29E9B-C2D2-477D-BB6F-C65D772C1E38}" srcOrd="1" destOrd="0" presId="urn:microsoft.com/office/officeart/2018/2/layout/IconVerticalSolidList"/>
    <dgm:cxn modelId="{CBC5E814-2223-4499-8BA8-EE51D4DD26C5}" type="presParOf" srcId="{DF799F8A-7826-4A65-9EE2-179224FD2319}" destId="{B5CB6A34-9017-4745-B7DA-AE8BAAEB7032}" srcOrd="2" destOrd="0" presId="urn:microsoft.com/office/officeart/2018/2/layout/IconVerticalSolidList"/>
    <dgm:cxn modelId="{CE340A6B-13E5-4DE0-99DB-F640C24CA4EA}" type="presParOf" srcId="{B5CB6A34-9017-4745-B7DA-AE8BAAEB7032}" destId="{29220B51-CD04-4B6F-8DDE-D2772477AB0A}" srcOrd="0" destOrd="0" presId="urn:microsoft.com/office/officeart/2018/2/layout/IconVerticalSolidList"/>
    <dgm:cxn modelId="{21DC4718-B1E8-41D3-95A3-1BF5748A4AD1}" type="presParOf" srcId="{B5CB6A34-9017-4745-B7DA-AE8BAAEB7032}" destId="{8C19CC70-2C39-41E5-ABC3-5C4F462FC7BB}" srcOrd="1" destOrd="0" presId="urn:microsoft.com/office/officeart/2018/2/layout/IconVerticalSolidList"/>
    <dgm:cxn modelId="{065C7CDC-BE56-46C7-B9EB-993FD45520E6}" type="presParOf" srcId="{B5CB6A34-9017-4745-B7DA-AE8BAAEB7032}" destId="{7BCDCB97-1C8B-4582-A0C1-405FF50B14B9}" srcOrd="2" destOrd="0" presId="urn:microsoft.com/office/officeart/2018/2/layout/IconVerticalSolidList"/>
    <dgm:cxn modelId="{45381DC8-1687-40A2-A23D-F02F5580C1D0}" type="presParOf" srcId="{B5CB6A34-9017-4745-B7DA-AE8BAAEB7032}" destId="{551FE414-508E-4496-80C4-D6DDE532F3F4}" srcOrd="3" destOrd="0" presId="urn:microsoft.com/office/officeart/2018/2/layout/IconVerticalSolidList"/>
    <dgm:cxn modelId="{C44D9921-25F5-4DC4-98AF-B847F782B387}" type="presParOf" srcId="{DF799F8A-7826-4A65-9EE2-179224FD2319}" destId="{65D8C950-7403-489E-8C28-6FEE95800568}" srcOrd="3" destOrd="0" presId="urn:microsoft.com/office/officeart/2018/2/layout/IconVerticalSolidList"/>
    <dgm:cxn modelId="{6792EB71-452C-4B74-951C-1BEAA4936C59}" type="presParOf" srcId="{DF799F8A-7826-4A65-9EE2-179224FD2319}" destId="{68D6826D-EA3C-4A08-A161-216BD27C5C86}" srcOrd="4" destOrd="0" presId="urn:microsoft.com/office/officeart/2018/2/layout/IconVerticalSolidList"/>
    <dgm:cxn modelId="{328AE2E0-C11E-44A0-AA0B-3D3EFF2EB7BE}" type="presParOf" srcId="{68D6826D-EA3C-4A08-A161-216BD27C5C86}" destId="{D0DC2492-85B6-4F10-8EF0-C76D64DD27E9}" srcOrd="0" destOrd="0" presId="urn:microsoft.com/office/officeart/2018/2/layout/IconVerticalSolidList"/>
    <dgm:cxn modelId="{3C33C628-24E2-4C9C-B4EF-664FD16106A5}" type="presParOf" srcId="{68D6826D-EA3C-4A08-A161-216BD27C5C86}" destId="{47CB4D53-B87A-4D47-A23E-BF3AF9C5EAA3}" srcOrd="1" destOrd="0" presId="urn:microsoft.com/office/officeart/2018/2/layout/IconVerticalSolidList"/>
    <dgm:cxn modelId="{9FAED240-0D03-4934-9B4A-B206B4436AC3}" type="presParOf" srcId="{68D6826D-EA3C-4A08-A161-216BD27C5C86}" destId="{9EC78E70-4946-41F3-827D-56CB55E73F00}" srcOrd="2" destOrd="0" presId="urn:microsoft.com/office/officeart/2018/2/layout/IconVerticalSolidList"/>
    <dgm:cxn modelId="{380981A5-7A70-4E41-825B-4C3E5D66CB56}" type="presParOf" srcId="{68D6826D-EA3C-4A08-A161-216BD27C5C86}" destId="{240457CE-4315-448C-A9CB-661AC3E07CD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2874D4-D276-47C1-87DE-F41467D4DA4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A9D5F0-1DA1-47F0-B4AA-A1426C1C2AF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/>
            <a:t>PO is the sole person responsible for managing the product backlog (list of features to be worked on).</a:t>
          </a:r>
          <a:endParaRPr lang="en-US" sz="2000"/>
        </a:p>
      </dgm:t>
    </dgm:pt>
    <dgm:pt modelId="{F71DD0B7-84A7-4FB9-98D6-E5489D9B5A87}" type="parTrans" cxnId="{2FE9E73E-6C97-4D3E-AEF1-52B09E34B7F1}">
      <dgm:prSet/>
      <dgm:spPr/>
      <dgm:t>
        <a:bodyPr/>
        <a:lstStyle/>
        <a:p>
          <a:endParaRPr lang="en-US" sz="1600"/>
        </a:p>
      </dgm:t>
    </dgm:pt>
    <dgm:pt modelId="{C9AA9693-AC43-429B-AF69-0C101E3DF88F}" type="sibTrans" cxnId="{2FE9E73E-6C97-4D3E-AEF1-52B09E34B7F1}">
      <dgm:prSet/>
      <dgm:spPr/>
      <dgm:t>
        <a:bodyPr/>
        <a:lstStyle/>
        <a:p>
          <a:endParaRPr lang="en-US" sz="1600"/>
        </a:p>
      </dgm:t>
    </dgm:pt>
    <dgm:pt modelId="{FD0E54FD-03F6-4214-8205-3D51ACED78F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They communicate with the stakeholders to ensure </a:t>
          </a:r>
          <a:r>
            <a:rPr lang="en-GB" sz="2000" dirty="0" err="1"/>
            <a:t>requiremnets</a:t>
          </a:r>
          <a:r>
            <a:rPr lang="en-GB" sz="2000" dirty="0"/>
            <a:t> are added to the product backlog</a:t>
          </a:r>
          <a:endParaRPr lang="en-US" sz="2000" dirty="0"/>
        </a:p>
      </dgm:t>
    </dgm:pt>
    <dgm:pt modelId="{6D5194DA-EBF9-4AA1-B034-C9923B6E1057}" type="parTrans" cxnId="{D72FC0A3-A4D6-4555-B70E-05B38102A143}">
      <dgm:prSet/>
      <dgm:spPr/>
      <dgm:t>
        <a:bodyPr/>
        <a:lstStyle/>
        <a:p>
          <a:endParaRPr lang="en-US" sz="1600"/>
        </a:p>
      </dgm:t>
    </dgm:pt>
    <dgm:pt modelId="{AE4E7403-0BC0-49D6-85DF-F2A210F033B3}" type="sibTrans" cxnId="{D72FC0A3-A4D6-4555-B70E-05B38102A143}">
      <dgm:prSet/>
      <dgm:spPr/>
      <dgm:t>
        <a:bodyPr/>
        <a:lstStyle/>
        <a:p>
          <a:endParaRPr lang="en-US" sz="1600"/>
        </a:p>
      </dgm:t>
    </dgm:pt>
    <dgm:pt modelId="{5E1DF160-D063-4BA1-8EE7-49D98089AA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/>
            <a:t>They attend the Sprint planning meeting and Sprint review meeting</a:t>
          </a:r>
          <a:endParaRPr lang="en-US" sz="2000"/>
        </a:p>
      </dgm:t>
    </dgm:pt>
    <dgm:pt modelId="{2A433F5A-8D85-46FB-85DA-F83F494C4C6C}" type="parTrans" cxnId="{0FEF27C9-8A7E-4F6C-A933-A5C7AFDAC4D0}">
      <dgm:prSet/>
      <dgm:spPr/>
      <dgm:t>
        <a:bodyPr/>
        <a:lstStyle/>
        <a:p>
          <a:endParaRPr lang="en-US" sz="1600"/>
        </a:p>
      </dgm:t>
    </dgm:pt>
    <dgm:pt modelId="{BFE4DD8D-2088-4A85-B347-839DD05AEDAD}" type="sibTrans" cxnId="{0FEF27C9-8A7E-4F6C-A933-A5C7AFDAC4D0}">
      <dgm:prSet/>
      <dgm:spPr/>
      <dgm:t>
        <a:bodyPr/>
        <a:lstStyle/>
        <a:p>
          <a:endParaRPr lang="en-US" sz="1600"/>
        </a:p>
      </dgm:t>
    </dgm:pt>
    <dgm:pt modelId="{52A70451-21C7-415D-A972-3CE2FA2433C6}" type="pres">
      <dgm:prSet presAssocID="{B52874D4-D276-47C1-87DE-F41467D4DA40}" presName="root" presStyleCnt="0">
        <dgm:presLayoutVars>
          <dgm:dir/>
          <dgm:resizeHandles val="exact"/>
        </dgm:presLayoutVars>
      </dgm:prSet>
      <dgm:spPr/>
    </dgm:pt>
    <dgm:pt modelId="{D9B4A704-65D4-4292-B5F0-7D6478DB05B2}" type="pres">
      <dgm:prSet presAssocID="{3FA9D5F0-1DA1-47F0-B4AA-A1426C1C2AF7}" presName="compNode" presStyleCnt="0"/>
      <dgm:spPr/>
    </dgm:pt>
    <dgm:pt modelId="{3016604B-1AB3-4FEE-B111-B1EB62703A27}" type="pres">
      <dgm:prSet presAssocID="{3FA9D5F0-1DA1-47F0-B4AA-A1426C1C2AF7}" presName="bgRect" presStyleLbl="bgShp" presStyleIdx="0" presStyleCnt="3"/>
      <dgm:spPr/>
    </dgm:pt>
    <dgm:pt modelId="{AD121CE4-9419-4097-AC47-6BA1FC53BB5B}" type="pres">
      <dgm:prSet presAssocID="{3FA9D5F0-1DA1-47F0-B4AA-A1426C1C2AF7}" presName="iconRect" presStyleLbl="node1" presStyleIdx="0" presStyleCnt="3" custScaleX="140988" custScaleY="115669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15DAAC9E-9F87-4BE3-A477-06FEFB39B202}" type="pres">
      <dgm:prSet presAssocID="{3FA9D5F0-1DA1-47F0-B4AA-A1426C1C2AF7}" presName="spaceRect" presStyleCnt="0"/>
      <dgm:spPr/>
    </dgm:pt>
    <dgm:pt modelId="{059A2ADD-0663-4F90-AB03-7BB049520913}" type="pres">
      <dgm:prSet presAssocID="{3FA9D5F0-1DA1-47F0-B4AA-A1426C1C2AF7}" presName="parTx" presStyleLbl="revTx" presStyleIdx="0" presStyleCnt="3">
        <dgm:presLayoutVars>
          <dgm:chMax val="0"/>
          <dgm:chPref val="0"/>
        </dgm:presLayoutVars>
      </dgm:prSet>
      <dgm:spPr/>
    </dgm:pt>
    <dgm:pt modelId="{6308A8FD-389C-41AB-9617-7D18E592C4F6}" type="pres">
      <dgm:prSet presAssocID="{C9AA9693-AC43-429B-AF69-0C101E3DF88F}" presName="sibTrans" presStyleCnt="0"/>
      <dgm:spPr/>
    </dgm:pt>
    <dgm:pt modelId="{A1429498-91BE-439D-A645-5C99A980981D}" type="pres">
      <dgm:prSet presAssocID="{FD0E54FD-03F6-4214-8205-3D51ACED78FF}" presName="compNode" presStyleCnt="0"/>
      <dgm:spPr/>
    </dgm:pt>
    <dgm:pt modelId="{690A0927-7ED3-42C7-881D-966FCB89ACDB}" type="pres">
      <dgm:prSet presAssocID="{FD0E54FD-03F6-4214-8205-3D51ACED78FF}" presName="bgRect" presStyleLbl="bgShp" presStyleIdx="1" presStyleCnt="3"/>
      <dgm:spPr/>
    </dgm:pt>
    <dgm:pt modelId="{3EC6A171-F289-467E-84FD-9F905AD56AB7}" type="pres">
      <dgm:prSet presAssocID="{FD0E54FD-03F6-4214-8205-3D51ACED78FF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1E579B3C-5C7E-4A92-9825-477C13E1361B}" type="pres">
      <dgm:prSet presAssocID="{FD0E54FD-03F6-4214-8205-3D51ACED78FF}" presName="spaceRect" presStyleCnt="0"/>
      <dgm:spPr/>
    </dgm:pt>
    <dgm:pt modelId="{B944C227-802D-4257-9692-F5CB9B4B3377}" type="pres">
      <dgm:prSet presAssocID="{FD0E54FD-03F6-4214-8205-3D51ACED78FF}" presName="parTx" presStyleLbl="revTx" presStyleIdx="1" presStyleCnt="3">
        <dgm:presLayoutVars>
          <dgm:chMax val="0"/>
          <dgm:chPref val="0"/>
        </dgm:presLayoutVars>
      </dgm:prSet>
      <dgm:spPr/>
    </dgm:pt>
    <dgm:pt modelId="{91563580-7C2E-4B70-B758-931430BCA60A}" type="pres">
      <dgm:prSet presAssocID="{AE4E7403-0BC0-49D6-85DF-F2A210F033B3}" presName="sibTrans" presStyleCnt="0"/>
      <dgm:spPr/>
    </dgm:pt>
    <dgm:pt modelId="{3CE78517-7535-4939-8F00-A797B5E0062D}" type="pres">
      <dgm:prSet presAssocID="{5E1DF160-D063-4BA1-8EE7-49D98089AAB8}" presName="compNode" presStyleCnt="0"/>
      <dgm:spPr/>
    </dgm:pt>
    <dgm:pt modelId="{46ECB476-A081-4EAB-9A91-39FA8D8EF8C1}" type="pres">
      <dgm:prSet presAssocID="{5E1DF160-D063-4BA1-8EE7-49D98089AAB8}" presName="bgRect" presStyleLbl="bgShp" presStyleIdx="2" presStyleCnt="3"/>
      <dgm:spPr/>
    </dgm:pt>
    <dgm:pt modelId="{DA57D983-A7E0-4C8C-ABCC-E087DCA7D8F7}" type="pres">
      <dgm:prSet presAssocID="{5E1DF160-D063-4BA1-8EE7-49D98089AAB8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C3BB6DBD-9EDF-429E-A6C4-39D75D602371}" type="pres">
      <dgm:prSet presAssocID="{5E1DF160-D063-4BA1-8EE7-49D98089AAB8}" presName="spaceRect" presStyleCnt="0"/>
      <dgm:spPr/>
    </dgm:pt>
    <dgm:pt modelId="{9F10FE7A-5AB9-4E1D-8261-7288F06206A8}" type="pres">
      <dgm:prSet presAssocID="{5E1DF160-D063-4BA1-8EE7-49D98089AAB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4CB8C35-FA53-4800-8155-99CE1405D81D}" type="presOf" srcId="{FD0E54FD-03F6-4214-8205-3D51ACED78FF}" destId="{B944C227-802D-4257-9692-F5CB9B4B3377}" srcOrd="0" destOrd="0" presId="urn:microsoft.com/office/officeart/2018/2/layout/IconVerticalSolidList"/>
    <dgm:cxn modelId="{2FE9E73E-6C97-4D3E-AEF1-52B09E34B7F1}" srcId="{B52874D4-D276-47C1-87DE-F41467D4DA40}" destId="{3FA9D5F0-1DA1-47F0-B4AA-A1426C1C2AF7}" srcOrd="0" destOrd="0" parTransId="{F71DD0B7-84A7-4FB9-98D6-E5489D9B5A87}" sibTransId="{C9AA9693-AC43-429B-AF69-0C101E3DF88F}"/>
    <dgm:cxn modelId="{86315B5B-CED7-42DE-AB47-092E664327F0}" type="presOf" srcId="{B52874D4-D276-47C1-87DE-F41467D4DA40}" destId="{52A70451-21C7-415D-A972-3CE2FA2433C6}" srcOrd="0" destOrd="0" presId="urn:microsoft.com/office/officeart/2018/2/layout/IconVerticalSolidList"/>
    <dgm:cxn modelId="{D72FC0A3-A4D6-4555-B70E-05B38102A143}" srcId="{B52874D4-D276-47C1-87DE-F41467D4DA40}" destId="{FD0E54FD-03F6-4214-8205-3D51ACED78FF}" srcOrd="1" destOrd="0" parTransId="{6D5194DA-EBF9-4AA1-B034-C9923B6E1057}" sibTransId="{AE4E7403-0BC0-49D6-85DF-F2A210F033B3}"/>
    <dgm:cxn modelId="{1117DAAA-40F6-441C-A1E7-39659D04A9D2}" type="presOf" srcId="{3FA9D5F0-1DA1-47F0-B4AA-A1426C1C2AF7}" destId="{059A2ADD-0663-4F90-AB03-7BB049520913}" srcOrd="0" destOrd="0" presId="urn:microsoft.com/office/officeart/2018/2/layout/IconVerticalSolidList"/>
    <dgm:cxn modelId="{C44DA9BB-3858-4C89-8C54-7D884AB204AC}" type="presOf" srcId="{5E1DF160-D063-4BA1-8EE7-49D98089AAB8}" destId="{9F10FE7A-5AB9-4E1D-8261-7288F06206A8}" srcOrd="0" destOrd="0" presId="urn:microsoft.com/office/officeart/2018/2/layout/IconVerticalSolidList"/>
    <dgm:cxn modelId="{0FEF27C9-8A7E-4F6C-A933-A5C7AFDAC4D0}" srcId="{B52874D4-D276-47C1-87DE-F41467D4DA40}" destId="{5E1DF160-D063-4BA1-8EE7-49D98089AAB8}" srcOrd="2" destOrd="0" parTransId="{2A433F5A-8D85-46FB-85DA-F83F494C4C6C}" sibTransId="{BFE4DD8D-2088-4A85-B347-839DD05AEDAD}"/>
    <dgm:cxn modelId="{21DCBAF2-3344-4908-BFC3-A00E873E058D}" type="presParOf" srcId="{52A70451-21C7-415D-A972-3CE2FA2433C6}" destId="{D9B4A704-65D4-4292-B5F0-7D6478DB05B2}" srcOrd="0" destOrd="0" presId="urn:microsoft.com/office/officeart/2018/2/layout/IconVerticalSolidList"/>
    <dgm:cxn modelId="{4F43B762-EE25-442E-9B71-C73F9CB422A3}" type="presParOf" srcId="{D9B4A704-65D4-4292-B5F0-7D6478DB05B2}" destId="{3016604B-1AB3-4FEE-B111-B1EB62703A27}" srcOrd="0" destOrd="0" presId="urn:microsoft.com/office/officeart/2018/2/layout/IconVerticalSolidList"/>
    <dgm:cxn modelId="{E1FB2EB8-2DDC-4922-956B-04945023E6F9}" type="presParOf" srcId="{D9B4A704-65D4-4292-B5F0-7D6478DB05B2}" destId="{AD121CE4-9419-4097-AC47-6BA1FC53BB5B}" srcOrd="1" destOrd="0" presId="urn:microsoft.com/office/officeart/2018/2/layout/IconVerticalSolidList"/>
    <dgm:cxn modelId="{163146C4-F11C-479B-B6C3-12218E66ED18}" type="presParOf" srcId="{D9B4A704-65D4-4292-B5F0-7D6478DB05B2}" destId="{15DAAC9E-9F87-4BE3-A477-06FEFB39B202}" srcOrd="2" destOrd="0" presId="urn:microsoft.com/office/officeart/2018/2/layout/IconVerticalSolidList"/>
    <dgm:cxn modelId="{EB546CAF-9F64-44F4-BC52-F5EBF222E2DA}" type="presParOf" srcId="{D9B4A704-65D4-4292-B5F0-7D6478DB05B2}" destId="{059A2ADD-0663-4F90-AB03-7BB049520913}" srcOrd="3" destOrd="0" presId="urn:microsoft.com/office/officeart/2018/2/layout/IconVerticalSolidList"/>
    <dgm:cxn modelId="{EF56CC2F-FF5C-44FB-B133-274654D0F793}" type="presParOf" srcId="{52A70451-21C7-415D-A972-3CE2FA2433C6}" destId="{6308A8FD-389C-41AB-9617-7D18E592C4F6}" srcOrd="1" destOrd="0" presId="urn:microsoft.com/office/officeart/2018/2/layout/IconVerticalSolidList"/>
    <dgm:cxn modelId="{89D88C88-7A24-4EEE-BD11-3F7E2F24ECCE}" type="presParOf" srcId="{52A70451-21C7-415D-A972-3CE2FA2433C6}" destId="{A1429498-91BE-439D-A645-5C99A980981D}" srcOrd="2" destOrd="0" presId="urn:microsoft.com/office/officeart/2018/2/layout/IconVerticalSolidList"/>
    <dgm:cxn modelId="{5DFA6835-2619-4D0B-BFA6-BE1B62592397}" type="presParOf" srcId="{A1429498-91BE-439D-A645-5C99A980981D}" destId="{690A0927-7ED3-42C7-881D-966FCB89ACDB}" srcOrd="0" destOrd="0" presId="urn:microsoft.com/office/officeart/2018/2/layout/IconVerticalSolidList"/>
    <dgm:cxn modelId="{53BD63FC-FF90-4523-96DE-9F3DC7033845}" type="presParOf" srcId="{A1429498-91BE-439D-A645-5C99A980981D}" destId="{3EC6A171-F289-467E-84FD-9F905AD56AB7}" srcOrd="1" destOrd="0" presId="urn:microsoft.com/office/officeart/2018/2/layout/IconVerticalSolidList"/>
    <dgm:cxn modelId="{88EAB9A1-99B0-4FC1-BD8D-5590357D2AED}" type="presParOf" srcId="{A1429498-91BE-439D-A645-5C99A980981D}" destId="{1E579B3C-5C7E-4A92-9825-477C13E1361B}" srcOrd="2" destOrd="0" presId="urn:microsoft.com/office/officeart/2018/2/layout/IconVerticalSolidList"/>
    <dgm:cxn modelId="{2EAF6D68-BA70-4DCC-B64B-4825448B7B8E}" type="presParOf" srcId="{A1429498-91BE-439D-A645-5C99A980981D}" destId="{B944C227-802D-4257-9692-F5CB9B4B3377}" srcOrd="3" destOrd="0" presId="urn:microsoft.com/office/officeart/2018/2/layout/IconVerticalSolidList"/>
    <dgm:cxn modelId="{E79FE51E-115E-45C4-B316-EA1D9B4CE252}" type="presParOf" srcId="{52A70451-21C7-415D-A972-3CE2FA2433C6}" destId="{91563580-7C2E-4B70-B758-931430BCA60A}" srcOrd="3" destOrd="0" presId="urn:microsoft.com/office/officeart/2018/2/layout/IconVerticalSolidList"/>
    <dgm:cxn modelId="{10CBB7CE-26CC-40EF-9AFE-69B38BD70738}" type="presParOf" srcId="{52A70451-21C7-415D-A972-3CE2FA2433C6}" destId="{3CE78517-7535-4939-8F00-A797B5E0062D}" srcOrd="4" destOrd="0" presId="urn:microsoft.com/office/officeart/2018/2/layout/IconVerticalSolidList"/>
    <dgm:cxn modelId="{D5ECC047-3371-465A-A326-264D4E9437C9}" type="presParOf" srcId="{3CE78517-7535-4939-8F00-A797B5E0062D}" destId="{46ECB476-A081-4EAB-9A91-39FA8D8EF8C1}" srcOrd="0" destOrd="0" presId="urn:microsoft.com/office/officeart/2018/2/layout/IconVerticalSolidList"/>
    <dgm:cxn modelId="{958CEB20-E0B7-4C0D-81F3-A791B304FE09}" type="presParOf" srcId="{3CE78517-7535-4939-8F00-A797B5E0062D}" destId="{DA57D983-A7E0-4C8C-ABCC-E087DCA7D8F7}" srcOrd="1" destOrd="0" presId="urn:microsoft.com/office/officeart/2018/2/layout/IconVerticalSolidList"/>
    <dgm:cxn modelId="{22A0B24D-F5BC-4CE2-AFDD-8E0829FF7208}" type="presParOf" srcId="{3CE78517-7535-4939-8F00-A797B5E0062D}" destId="{C3BB6DBD-9EDF-429E-A6C4-39D75D602371}" srcOrd="2" destOrd="0" presId="urn:microsoft.com/office/officeart/2018/2/layout/IconVerticalSolidList"/>
    <dgm:cxn modelId="{406858AB-B0B1-42DF-8EF5-4B4DA8417480}" type="presParOf" srcId="{3CE78517-7535-4939-8F00-A797B5E0062D}" destId="{9F10FE7A-5AB9-4E1D-8261-7288F06206A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D9BD2B-E7CA-43F2-9B5C-548D3133DA7E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DF19D0-211B-4462-BD7E-EA31DFCD229B}">
      <dgm:prSet custT="1"/>
      <dgm:spPr/>
      <dgm:t>
        <a:bodyPr/>
        <a:lstStyle/>
        <a:p>
          <a:r>
            <a:rPr lang="en-GB" sz="1600" b="0" dirty="0"/>
            <a:t>Works with company Chief</a:t>
          </a:r>
          <a:endParaRPr lang="en-US" sz="1600" dirty="0"/>
        </a:p>
      </dgm:t>
    </dgm:pt>
    <dgm:pt modelId="{7E4ACC16-9668-48A1-8C06-8B0F25CC148A}" type="parTrans" cxnId="{0EDF7352-2EBB-435C-BD50-FC0FBAB5355C}">
      <dgm:prSet/>
      <dgm:spPr/>
      <dgm:t>
        <a:bodyPr/>
        <a:lstStyle/>
        <a:p>
          <a:endParaRPr lang="en-US" sz="1200"/>
        </a:p>
      </dgm:t>
    </dgm:pt>
    <dgm:pt modelId="{BC9CC3D3-5DE3-481C-B795-AF6E94CDBACA}" type="sibTrans" cxnId="{0EDF7352-2EBB-435C-BD50-FC0FBAB5355C}">
      <dgm:prSet/>
      <dgm:spPr/>
      <dgm:t>
        <a:bodyPr/>
        <a:lstStyle/>
        <a:p>
          <a:endParaRPr lang="en-US" sz="1200"/>
        </a:p>
      </dgm:t>
    </dgm:pt>
    <dgm:pt modelId="{BD753D5D-CB39-4291-A0E5-C6CB8E225C07}">
      <dgm:prSet custT="1"/>
      <dgm:spPr/>
      <dgm:t>
        <a:bodyPr/>
        <a:lstStyle/>
        <a:p>
          <a:r>
            <a:rPr lang="en-GB" sz="1600" b="0" dirty="0"/>
            <a:t>Customer support</a:t>
          </a:r>
          <a:endParaRPr lang="en-US" sz="1600" dirty="0"/>
        </a:p>
      </dgm:t>
    </dgm:pt>
    <dgm:pt modelId="{41F87282-C202-455F-9692-3156FC7AF002}" type="parTrans" cxnId="{D33E096D-0F01-41F7-A9D3-9DA3B9B8AC37}">
      <dgm:prSet/>
      <dgm:spPr/>
      <dgm:t>
        <a:bodyPr/>
        <a:lstStyle/>
        <a:p>
          <a:endParaRPr lang="en-US" sz="1200"/>
        </a:p>
      </dgm:t>
    </dgm:pt>
    <dgm:pt modelId="{6ABAA0B3-6CBA-44A3-88CA-2348916A9CC7}" type="sibTrans" cxnId="{D33E096D-0F01-41F7-A9D3-9DA3B9B8AC37}">
      <dgm:prSet/>
      <dgm:spPr/>
      <dgm:t>
        <a:bodyPr/>
        <a:lstStyle/>
        <a:p>
          <a:endParaRPr lang="en-US" sz="1200"/>
        </a:p>
      </dgm:t>
    </dgm:pt>
    <dgm:pt modelId="{52B85231-0D77-4215-8A86-A9E68AF8BC4E}">
      <dgm:prSet custT="1"/>
      <dgm:spPr/>
      <dgm:t>
        <a:bodyPr/>
        <a:lstStyle/>
        <a:p>
          <a:r>
            <a:rPr lang="en-GB" sz="1600" b="0"/>
            <a:t>Users and customers</a:t>
          </a:r>
          <a:endParaRPr lang="en-US" sz="1600"/>
        </a:p>
      </dgm:t>
    </dgm:pt>
    <dgm:pt modelId="{426A430F-F4A6-40AD-8FE8-8A69F8356060}" type="parTrans" cxnId="{43C4DA62-4CFA-4F21-B5A6-3C871222E753}">
      <dgm:prSet/>
      <dgm:spPr/>
      <dgm:t>
        <a:bodyPr/>
        <a:lstStyle/>
        <a:p>
          <a:endParaRPr lang="en-US" sz="1200"/>
        </a:p>
      </dgm:t>
    </dgm:pt>
    <dgm:pt modelId="{4FB0CF93-01AD-4C43-98EB-199719D8E3ED}" type="sibTrans" cxnId="{43C4DA62-4CFA-4F21-B5A6-3C871222E753}">
      <dgm:prSet/>
      <dgm:spPr/>
      <dgm:t>
        <a:bodyPr/>
        <a:lstStyle/>
        <a:p>
          <a:endParaRPr lang="en-US" sz="1200"/>
        </a:p>
      </dgm:t>
    </dgm:pt>
    <dgm:pt modelId="{3EBFD10E-952F-49B7-B42E-B784B794CC74}">
      <dgm:prSet custT="1"/>
      <dgm:spPr/>
      <dgm:t>
        <a:bodyPr/>
        <a:lstStyle/>
        <a:p>
          <a:r>
            <a:rPr lang="en-GB" sz="1600" b="0"/>
            <a:t>Product Manager</a:t>
          </a:r>
          <a:endParaRPr lang="en-US" sz="1600"/>
        </a:p>
      </dgm:t>
    </dgm:pt>
    <dgm:pt modelId="{99D121E5-95E7-4AB3-BA61-FF14A4B15DB3}" type="parTrans" cxnId="{8BE42AE6-20C2-4581-8B5E-E5A10E2EDBB1}">
      <dgm:prSet/>
      <dgm:spPr/>
      <dgm:t>
        <a:bodyPr/>
        <a:lstStyle/>
        <a:p>
          <a:endParaRPr lang="en-US" sz="1200"/>
        </a:p>
      </dgm:t>
    </dgm:pt>
    <dgm:pt modelId="{9AD5B9C1-C529-4BC7-8636-04005BAC5F66}" type="sibTrans" cxnId="{8BE42AE6-20C2-4581-8B5E-E5A10E2EDBB1}">
      <dgm:prSet/>
      <dgm:spPr/>
      <dgm:t>
        <a:bodyPr/>
        <a:lstStyle/>
        <a:p>
          <a:endParaRPr lang="en-US" sz="1200"/>
        </a:p>
      </dgm:t>
    </dgm:pt>
    <dgm:pt modelId="{CD274869-F332-4600-98DC-8591C9DFD18D}">
      <dgm:prSet custT="1"/>
      <dgm:spPr/>
      <dgm:t>
        <a:bodyPr/>
        <a:lstStyle/>
        <a:p>
          <a:r>
            <a:rPr lang="en-GB" sz="1600" b="0"/>
            <a:t>Scrum Master</a:t>
          </a:r>
          <a:endParaRPr lang="en-US" sz="1600"/>
        </a:p>
      </dgm:t>
    </dgm:pt>
    <dgm:pt modelId="{D3E66677-BAC1-4995-AA7C-A6A5424FADA3}" type="parTrans" cxnId="{615D329C-82E9-4296-A83B-FC0CA1279403}">
      <dgm:prSet/>
      <dgm:spPr/>
      <dgm:t>
        <a:bodyPr/>
        <a:lstStyle/>
        <a:p>
          <a:endParaRPr lang="en-US" sz="1200"/>
        </a:p>
      </dgm:t>
    </dgm:pt>
    <dgm:pt modelId="{671E2753-24EB-4CCE-87EF-B8E2306C943A}" type="sibTrans" cxnId="{615D329C-82E9-4296-A83B-FC0CA1279403}">
      <dgm:prSet/>
      <dgm:spPr/>
      <dgm:t>
        <a:bodyPr/>
        <a:lstStyle/>
        <a:p>
          <a:endParaRPr lang="en-US" sz="1200"/>
        </a:p>
      </dgm:t>
    </dgm:pt>
    <dgm:pt modelId="{68DD9E55-1F45-4559-8933-0885761AF723}">
      <dgm:prSet custT="1"/>
      <dgm:spPr/>
      <dgm:t>
        <a:bodyPr/>
        <a:lstStyle/>
        <a:p>
          <a:r>
            <a:rPr lang="en-GB" sz="1600" b="0"/>
            <a:t>Development team</a:t>
          </a:r>
          <a:endParaRPr lang="en-US" sz="1600"/>
        </a:p>
      </dgm:t>
    </dgm:pt>
    <dgm:pt modelId="{76A4916E-1057-4748-A197-764130CEC551}" type="parTrans" cxnId="{2D92035F-D1C6-4ACB-92FC-D367F3D5A3B5}">
      <dgm:prSet/>
      <dgm:spPr/>
      <dgm:t>
        <a:bodyPr/>
        <a:lstStyle/>
        <a:p>
          <a:endParaRPr lang="en-US" sz="1200"/>
        </a:p>
      </dgm:t>
    </dgm:pt>
    <dgm:pt modelId="{68C494B6-E986-4E61-B919-DED3B8176382}" type="sibTrans" cxnId="{2D92035F-D1C6-4ACB-92FC-D367F3D5A3B5}">
      <dgm:prSet/>
      <dgm:spPr/>
      <dgm:t>
        <a:bodyPr/>
        <a:lstStyle/>
        <a:p>
          <a:endParaRPr lang="en-US" sz="1200"/>
        </a:p>
      </dgm:t>
    </dgm:pt>
    <dgm:pt modelId="{3CAAF70C-6C28-4B1F-AB90-856D3D41B22A}">
      <dgm:prSet custT="1"/>
      <dgm:spPr/>
      <dgm:t>
        <a:bodyPr/>
        <a:lstStyle/>
        <a:p>
          <a:r>
            <a:rPr lang="en-GB" sz="1600" b="0"/>
            <a:t>Marketing and sales</a:t>
          </a:r>
          <a:endParaRPr lang="en-US" sz="1600"/>
        </a:p>
      </dgm:t>
    </dgm:pt>
    <dgm:pt modelId="{45D781EA-F3AD-4F30-A87D-9B6419AB2166}" type="parTrans" cxnId="{CF67BC7E-B481-4A52-98EF-A8026F7AF8F7}">
      <dgm:prSet/>
      <dgm:spPr/>
      <dgm:t>
        <a:bodyPr/>
        <a:lstStyle/>
        <a:p>
          <a:endParaRPr lang="en-US" sz="1200"/>
        </a:p>
      </dgm:t>
    </dgm:pt>
    <dgm:pt modelId="{217BCF6E-C41C-443D-A56E-4363634A16C6}" type="sibTrans" cxnId="{CF67BC7E-B481-4A52-98EF-A8026F7AF8F7}">
      <dgm:prSet/>
      <dgm:spPr/>
      <dgm:t>
        <a:bodyPr/>
        <a:lstStyle/>
        <a:p>
          <a:endParaRPr lang="en-US" sz="1200"/>
        </a:p>
      </dgm:t>
    </dgm:pt>
    <dgm:pt modelId="{5BBDEF3D-7740-4B38-BA83-EE8279E9ED71}" type="pres">
      <dgm:prSet presAssocID="{04D9BD2B-E7CA-43F2-9B5C-548D3133DA7E}" presName="Name0" presStyleCnt="0">
        <dgm:presLayoutVars>
          <dgm:chMax val="7"/>
          <dgm:chPref val="7"/>
          <dgm:dir/>
        </dgm:presLayoutVars>
      </dgm:prSet>
      <dgm:spPr/>
    </dgm:pt>
    <dgm:pt modelId="{14B23F69-9637-4544-A27B-27D4638B6049}" type="pres">
      <dgm:prSet presAssocID="{04D9BD2B-E7CA-43F2-9B5C-548D3133DA7E}" presName="Name1" presStyleCnt="0"/>
      <dgm:spPr/>
    </dgm:pt>
    <dgm:pt modelId="{E28DAD6F-9D84-4744-B3FA-D864052728B9}" type="pres">
      <dgm:prSet presAssocID="{04D9BD2B-E7CA-43F2-9B5C-548D3133DA7E}" presName="cycle" presStyleCnt="0"/>
      <dgm:spPr/>
    </dgm:pt>
    <dgm:pt modelId="{18818C6C-5CE8-4A39-9876-8B458DCB6E3B}" type="pres">
      <dgm:prSet presAssocID="{04D9BD2B-E7CA-43F2-9B5C-548D3133DA7E}" presName="srcNode" presStyleLbl="node1" presStyleIdx="0" presStyleCnt="7"/>
      <dgm:spPr/>
    </dgm:pt>
    <dgm:pt modelId="{743556FF-7B7F-488C-8C23-AFF64BB1AF4F}" type="pres">
      <dgm:prSet presAssocID="{04D9BD2B-E7CA-43F2-9B5C-548D3133DA7E}" presName="conn" presStyleLbl="parChTrans1D2" presStyleIdx="0" presStyleCnt="1"/>
      <dgm:spPr/>
    </dgm:pt>
    <dgm:pt modelId="{95283668-B7A3-4334-8B5D-55B0AC87E392}" type="pres">
      <dgm:prSet presAssocID="{04D9BD2B-E7CA-43F2-9B5C-548D3133DA7E}" presName="extraNode" presStyleLbl="node1" presStyleIdx="0" presStyleCnt="7"/>
      <dgm:spPr/>
    </dgm:pt>
    <dgm:pt modelId="{61E29C1B-5481-401E-82E3-1EE0BF074CC7}" type="pres">
      <dgm:prSet presAssocID="{04D9BD2B-E7CA-43F2-9B5C-548D3133DA7E}" presName="dstNode" presStyleLbl="node1" presStyleIdx="0" presStyleCnt="7"/>
      <dgm:spPr/>
    </dgm:pt>
    <dgm:pt modelId="{316EF6CB-2EC0-44B8-AB06-996FFA9E2FB0}" type="pres">
      <dgm:prSet presAssocID="{F4DF19D0-211B-4462-BD7E-EA31DFCD229B}" presName="text_1" presStyleLbl="node1" presStyleIdx="0" presStyleCnt="7">
        <dgm:presLayoutVars>
          <dgm:bulletEnabled val="1"/>
        </dgm:presLayoutVars>
      </dgm:prSet>
      <dgm:spPr/>
    </dgm:pt>
    <dgm:pt modelId="{DE1327A3-1FA7-4951-96A0-ED189D7230F6}" type="pres">
      <dgm:prSet presAssocID="{F4DF19D0-211B-4462-BD7E-EA31DFCD229B}" presName="accent_1" presStyleCnt="0"/>
      <dgm:spPr/>
    </dgm:pt>
    <dgm:pt modelId="{421EC128-ACA2-494A-B74C-C9EF3EE06540}" type="pres">
      <dgm:prSet presAssocID="{F4DF19D0-211B-4462-BD7E-EA31DFCD229B}" presName="accentRepeatNode" presStyleLbl="solidFgAcc1" presStyleIdx="0" presStyleCnt="7"/>
      <dgm:spPr/>
    </dgm:pt>
    <dgm:pt modelId="{19DF4E54-7258-4476-8747-C03E9F612427}" type="pres">
      <dgm:prSet presAssocID="{BD753D5D-CB39-4291-A0E5-C6CB8E225C07}" presName="text_2" presStyleLbl="node1" presStyleIdx="1" presStyleCnt="7">
        <dgm:presLayoutVars>
          <dgm:bulletEnabled val="1"/>
        </dgm:presLayoutVars>
      </dgm:prSet>
      <dgm:spPr/>
    </dgm:pt>
    <dgm:pt modelId="{C043F9A5-6563-4AE3-AAF4-B215FF84FB7E}" type="pres">
      <dgm:prSet presAssocID="{BD753D5D-CB39-4291-A0E5-C6CB8E225C07}" presName="accent_2" presStyleCnt="0"/>
      <dgm:spPr/>
    </dgm:pt>
    <dgm:pt modelId="{A16D28C4-E621-4621-B7AD-D9841CAB5A2E}" type="pres">
      <dgm:prSet presAssocID="{BD753D5D-CB39-4291-A0E5-C6CB8E225C07}" presName="accentRepeatNode" presStyleLbl="solidFgAcc1" presStyleIdx="1" presStyleCnt="7"/>
      <dgm:spPr/>
    </dgm:pt>
    <dgm:pt modelId="{0D1B07A5-CCAF-4F5D-B9DB-809D4BB3C09E}" type="pres">
      <dgm:prSet presAssocID="{52B85231-0D77-4215-8A86-A9E68AF8BC4E}" presName="text_3" presStyleLbl="node1" presStyleIdx="2" presStyleCnt="7">
        <dgm:presLayoutVars>
          <dgm:bulletEnabled val="1"/>
        </dgm:presLayoutVars>
      </dgm:prSet>
      <dgm:spPr/>
    </dgm:pt>
    <dgm:pt modelId="{935CF498-EACA-4EA7-82CD-94D30230507B}" type="pres">
      <dgm:prSet presAssocID="{52B85231-0D77-4215-8A86-A9E68AF8BC4E}" presName="accent_3" presStyleCnt="0"/>
      <dgm:spPr/>
    </dgm:pt>
    <dgm:pt modelId="{8A048D3E-2CC8-41EC-BE60-EBA7D66879E1}" type="pres">
      <dgm:prSet presAssocID="{52B85231-0D77-4215-8A86-A9E68AF8BC4E}" presName="accentRepeatNode" presStyleLbl="solidFgAcc1" presStyleIdx="2" presStyleCnt="7"/>
      <dgm:spPr/>
    </dgm:pt>
    <dgm:pt modelId="{FFE275C7-A660-4686-88C2-16AF4284EEC8}" type="pres">
      <dgm:prSet presAssocID="{3EBFD10E-952F-49B7-B42E-B784B794CC74}" presName="text_4" presStyleLbl="node1" presStyleIdx="3" presStyleCnt="7">
        <dgm:presLayoutVars>
          <dgm:bulletEnabled val="1"/>
        </dgm:presLayoutVars>
      </dgm:prSet>
      <dgm:spPr/>
    </dgm:pt>
    <dgm:pt modelId="{40F03FE2-9C76-4D7E-87E2-A3116A402885}" type="pres">
      <dgm:prSet presAssocID="{3EBFD10E-952F-49B7-B42E-B784B794CC74}" presName="accent_4" presStyleCnt="0"/>
      <dgm:spPr/>
    </dgm:pt>
    <dgm:pt modelId="{4C95BA90-B359-4347-84F0-2BF3EA41CDE9}" type="pres">
      <dgm:prSet presAssocID="{3EBFD10E-952F-49B7-B42E-B784B794CC74}" presName="accentRepeatNode" presStyleLbl="solidFgAcc1" presStyleIdx="3" presStyleCnt="7"/>
      <dgm:spPr/>
    </dgm:pt>
    <dgm:pt modelId="{86BA1F80-252A-4C68-A695-762AA01CAB2B}" type="pres">
      <dgm:prSet presAssocID="{CD274869-F332-4600-98DC-8591C9DFD18D}" presName="text_5" presStyleLbl="node1" presStyleIdx="4" presStyleCnt="7">
        <dgm:presLayoutVars>
          <dgm:bulletEnabled val="1"/>
        </dgm:presLayoutVars>
      </dgm:prSet>
      <dgm:spPr/>
    </dgm:pt>
    <dgm:pt modelId="{7CC977E7-2801-40CA-9072-D57708DE1A69}" type="pres">
      <dgm:prSet presAssocID="{CD274869-F332-4600-98DC-8591C9DFD18D}" presName="accent_5" presStyleCnt="0"/>
      <dgm:spPr/>
    </dgm:pt>
    <dgm:pt modelId="{8C856A0F-3A58-4AE1-9058-C026A2A65B19}" type="pres">
      <dgm:prSet presAssocID="{CD274869-F332-4600-98DC-8591C9DFD18D}" presName="accentRepeatNode" presStyleLbl="solidFgAcc1" presStyleIdx="4" presStyleCnt="7"/>
      <dgm:spPr/>
    </dgm:pt>
    <dgm:pt modelId="{18F782AA-D570-461C-99A4-DA8A9647F331}" type="pres">
      <dgm:prSet presAssocID="{68DD9E55-1F45-4559-8933-0885761AF723}" presName="text_6" presStyleLbl="node1" presStyleIdx="5" presStyleCnt="7">
        <dgm:presLayoutVars>
          <dgm:bulletEnabled val="1"/>
        </dgm:presLayoutVars>
      </dgm:prSet>
      <dgm:spPr/>
    </dgm:pt>
    <dgm:pt modelId="{8A1694CE-2331-4FAD-A98E-7B855A9A6C66}" type="pres">
      <dgm:prSet presAssocID="{68DD9E55-1F45-4559-8933-0885761AF723}" presName="accent_6" presStyleCnt="0"/>
      <dgm:spPr/>
    </dgm:pt>
    <dgm:pt modelId="{22078F30-478E-431D-95BC-9082FA8AD691}" type="pres">
      <dgm:prSet presAssocID="{68DD9E55-1F45-4559-8933-0885761AF723}" presName="accentRepeatNode" presStyleLbl="solidFgAcc1" presStyleIdx="5" presStyleCnt="7"/>
      <dgm:spPr/>
    </dgm:pt>
    <dgm:pt modelId="{6ABA3FCF-106F-45B2-8FDF-B9AF7F5C2095}" type="pres">
      <dgm:prSet presAssocID="{3CAAF70C-6C28-4B1F-AB90-856D3D41B22A}" presName="text_7" presStyleLbl="node1" presStyleIdx="6" presStyleCnt="7">
        <dgm:presLayoutVars>
          <dgm:bulletEnabled val="1"/>
        </dgm:presLayoutVars>
      </dgm:prSet>
      <dgm:spPr/>
    </dgm:pt>
    <dgm:pt modelId="{DA50DE0A-B90B-480F-87CB-B228B7968AA0}" type="pres">
      <dgm:prSet presAssocID="{3CAAF70C-6C28-4B1F-AB90-856D3D41B22A}" presName="accent_7" presStyleCnt="0"/>
      <dgm:spPr/>
    </dgm:pt>
    <dgm:pt modelId="{598B8745-6AA5-42D7-A165-C86EFEB5A8AE}" type="pres">
      <dgm:prSet presAssocID="{3CAAF70C-6C28-4B1F-AB90-856D3D41B22A}" presName="accentRepeatNode" presStyleLbl="solidFgAcc1" presStyleIdx="6" presStyleCnt="7"/>
      <dgm:spPr/>
    </dgm:pt>
  </dgm:ptLst>
  <dgm:cxnLst>
    <dgm:cxn modelId="{75D16B13-B6F0-43F6-9443-20289588086F}" type="presOf" srcId="{CD274869-F332-4600-98DC-8591C9DFD18D}" destId="{86BA1F80-252A-4C68-A695-762AA01CAB2B}" srcOrd="0" destOrd="0" presId="urn:microsoft.com/office/officeart/2008/layout/VerticalCurvedList"/>
    <dgm:cxn modelId="{4A77B62C-AC39-4F18-8C1C-9C08261C2139}" type="presOf" srcId="{F4DF19D0-211B-4462-BD7E-EA31DFCD229B}" destId="{316EF6CB-2EC0-44B8-AB06-996FFA9E2FB0}" srcOrd="0" destOrd="0" presId="urn:microsoft.com/office/officeart/2008/layout/VerticalCurvedList"/>
    <dgm:cxn modelId="{42BCA03E-00EF-4D11-BFCE-D32EA35E96FA}" type="presOf" srcId="{52B85231-0D77-4215-8A86-A9E68AF8BC4E}" destId="{0D1B07A5-CCAF-4F5D-B9DB-809D4BB3C09E}" srcOrd="0" destOrd="0" presId="urn:microsoft.com/office/officeart/2008/layout/VerticalCurvedList"/>
    <dgm:cxn modelId="{2D92035F-D1C6-4ACB-92FC-D367F3D5A3B5}" srcId="{04D9BD2B-E7CA-43F2-9B5C-548D3133DA7E}" destId="{68DD9E55-1F45-4559-8933-0885761AF723}" srcOrd="5" destOrd="0" parTransId="{76A4916E-1057-4748-A197-764130CEC551}" sibTransId="{68C494B6-E986-4E61-B919-DED3B8176382}"/>
    <dgm:cxn modelId="{3E224942-D206-46C4-A3DE-5B4B40966690}" type="presOf" srcId="{68DD9E55-1F45-4559-8933-0885761AF723}" destId="{18F782AA-D570-461C-99A4-DA8A9647F331}" srcOrd="0" destOrd="0" presId="urn:microsoft.com/office/officeart/2008/layout/VerticalCurvedList"/>
    <dgm:cxn modelId="{43C4DA62-4CFA-4F21-B5A6-3C871222E753}" srcId="{04D9BD2B-E7CA-43F2-9B5C-548D3133DA7E}" destId="{52B85231-0D77-4215-8A86-A9E68AF8BC4E}" srcOrd="2" destOrd="0" parTransId="{426A430F-F4A6-40AD-8FE8-8A69F8356060}" sibTransId="{4FB0CF93-01AD-4C43-98EB-199719D8E3ED}"/>
    <dgm:cxn modelId="{9AF66F6A-AF68-4E65-8DF9-6183B9B2331C}" type="presOf" srcId="{BC9CC3D3-5DE3-481C-B795-AF6E94CDBACA}" destId="{743556FF-7B7F-488C-8C23-AFF64BB1AF4F}" srcOrd="0" destOrd="0" presId="urn:microsoft.com/office/officeart/2008/layout/VerticalCurvedList"/>
    <dgm:cxn modelId="{D33E096D-0F01-41F7-A9D3-9DA3B9B8AC37}" srcId="{04D9BD2B-E7CA-43F2-9B5C-548D3133DA7E}" destId="{BD753D5D-CB39-4291-A0E5-C6CB8E225C07}" srcOrd="1" destOrd="0" parTransId="{41F87282-C202-455F-9692-3156FC7AF002}" sibTransId="{6ABAA0B3-6CBA-44A3-88CA-2348916A9CC7}"/>
    <dgm:cxn modelId="{0EDF7352-2EBB-435C-BD50-FC0FBAB5355C}" srcId="{04D9BD2B-E7CA-43F2-9B5C-548D3133DA7E}" destId="{F4DF19D0-211B-4462-BD7E-EA31DFCD229B}" srcOrd="0" destOrd="0" parTransId="{7E4ACC16-9668-48A1-8C06-8B0F25CC148A}" sibTransId="{BC9CC3D3-5DE3-481C-B795-AF6E94CDBACA}"/>
    <dgm:cxn modelId="{04E5E77C-7577-46CB-9CCC-12EE9967BC9A}" type="presOf" srcId="{BD753D5D-CB39-4291-A0E5-C6CB8E225C07}" destId="{19DF4E54-7258-4476-8747-C03E9F612427}" srcOrd="0" destOrd="0" presId="urn:microsoft.com/office/officeart/2008/layout/VerticalCurvedList"/>
    <dgm:cxn modelId="{CF67BC7E-B481-4A52-98EF-A8026F7AF8F7}" srcId="{04D9BD2B-E7CA-43F2-9B5C-548D3133DA7E}" destId="{3CAAF70C-6C28-4B1F-AB90-856D3D41B22A}" srcOrd="6" destOrd="0" parTransId="{45D781EA-F3AD-4F30-A87D-9B6419AB2166}" sibTransId="{217BCF6E-C41C-443D-A56E-4363634A16C6}"/>
    <dgm:cxn modelId="{3BCA119B-E8C9-4270-8D1A-7158099EA3DC}" type="presOf" srcId="{04D9BD2B-E7CA-43F2-9B5C-548D3133DA7E}" destId="{5BBDEF3D-7740-4B38-BA83-EE8279E9ED71}" srcOrd="0" destOrd="0" presId="urn:microsoft.com/office/officeart/2008/layout/VerticalCurvedList"/>
    <dgm:cxn modelId="{615D329C-82E9-4296-A83B-FC0CA1279403}" srcId="{04D9BD2B-E7CA-43F2-9B5C-548D3133DA7E}" destId="{CD274869-F332-4600-98DC-8591C9DFD18D}" srcOrd="4" destOrd="0" parTransId="{D3E66677-BAC1-4995-AA7C-A6A5424FADA3}" sibTransId="{671E2753-24EB-4CCE-87EF-B8E2306C943A}"/>
    <dgm:cxn modelId="{8828A6D4-93E0-4618-BC12-8CE88B5F6B0E}" type="presOf" srcId="{3EBFD10E-952F-49B7-B42E-B784B794CC74}" destId="{FFE275C7-A660-4686-88C2-16AF4284EEC8}" srcOrd="0" destOrd="0" presId="urn:microsoft.com/office/officeart/2008/layout/VerticalCurvedList"/>
    <dgm:cxn modelId="{8BE42AE6-20C2-4581-8B5E-E5A10E2EDBB1}" srcId="{04D9BD2B-E7CA-43F2-9B5C-548D3133DA7E}" destId="{3EBFD10E-952F-49B7-B42E-B784B794CC74}" srcOrd="3" destOrd="0" parTransId="{99D121E5-95E7-4AB3-BA61-FF14A4B15DB3}" sibTransId="{9AD5B9C1-C529-4BC7-8636-04005BAC5F66}"/>
    <dgm:cxn modelId="{68C358E9-FA4C-4D29-BEA8-327379BD6C75}" type="presOf" srcId="{3CAAF70C-6C28-4B1F-AB90-856D3D41B22A}" destId="{6ABA3FCF-106F-45B2-8FDF-B9AF7F5C2095}" srcOrd="0" destOrd="0" presId="urn:microsoft.com/office/officeart/2008/layout/VerticalCurvedList"/>
    <dgm:cxn modelId="{2049190F-F81A-4277-8615-927B8C8935AB}" type="presParOf" srcId="{5BBDEF3D-7740-4B38-BA83-EE8279E9ED71}" destId="{14B23F69-9637-4544-A27B-27D4638B6049}" srcOrd="0" destOrd="0" presId="urn:microsoft.com/office/officeart/2008/layout/VerticalCurvedList"/>
    <dgm:cxn modelId="{BA6587EF-3464-402A-B599-7A7C28C7E7E2}" type="presParOf" srcId="{14B23F69-9637-4544-A27B-27D4638B6049}" destId="{E28DAD6F-9D84-4744-B3FA-D864052728B9}" srcOrd="0" destOrd="0" presId="urn:microsoft.com/office/officeart/2008/layout/VerticalCurvedList"/>
    <dgm:cxn modelId="{487FB6D4-7EAA-483D-BBAA-F9505A359273}" type="presParOf" srcId="{E28DAD6F-9D84-4744-B3FA-D864052728B9}" destId="{18818C6C-5CE8-4A39-9876-8B458DCB6E3B}" srcOrd="0" destOrd="0" presId="urn:microsoft.com/office/officeart/2008/layout/VerticalCurvedList"/>
    <dgm:cxn modelId="{541051F5-14D8-4B19-9915-1DAD2F63851D}" type="presParOf" srcId="{E28DAD6F-9D84-4744-B3FA-D864052728B9}" destId="{743556FF-7B7F-488C-8C23-AFF64BB1AF4F}" srcOrd="1" destOrd="0" presId="urn:microsoft.com/office/officeart/2008/layout/VerticalCurvedList"/>
    <dgm:cxn modelId="{A686C35F-0E25-4AC4-8A85-2601F2314B56}" type="presParOf" srcId="{E28DAD6F-9D84-4744-B3FA-D864052728B9}" destId="{95283668-B7A3-4334-8B5D-55B0AC87E392}" srcOrd="2" destOrd="0" presId="urn:microsoft.com/office/officeart/2008/layout/VerticalCurvedList"/>
    <dgm:cxn modelId="{9E21F5D2-5E34-470B-BD29-54A328DB7137}" type="presParOf" srcId="{E28DAD6F-9D84-4744-B3FA-D864052728B9}" destId="{61E29C1B-5481-401E-82E3-1EE0BF074CC7}" srcOrd="3" destOrd="0" presId="urn:microsoft.com/office/officeart/2008/layout/VerticalCurvedList"/>
    <dgm:cxn modelId="{AAF74C13-A3D3-47B0-B307-2E29456DE70A}" type="presParOf" srcId="{14B23F69-9637-4544-A27B-27D4638B6049}" destId="{316EF6CB-2EC0-44B8-AB06-996FFA9E2FB0}" srcOrd="1" destOrd="0" presId="urn:microsoft.com/office/officeart/2008/layout/VerticalCurvedList"/>
    <dgm:cxn modelId="{F80C9718-3F77-4789-836C-57726E3F676E}" type="presParOf" srcId="{14B23F69-9637-4544-A27B-27D4638B6049}" destId="{DE1327A3-1FA7-4951-96A0-ED189D7230F6}" srcOrd="2" destOrd="0" presId="urn:microsoft.com/office/officeart/2008/layout/VerticalCurvedList"/>
    <dgm:cxn modelId="{DB0CCF0D-B35C-404E-8610-4751651F46AB}" type="presParOf" srcId="{DE1327A3-1FA7-4951-96A0-ED189D7230F6}" destId="{421EC128-ACA2-494A-B74C-C9EF3EE06540}" srcOrd="0" destOrd="0" presId="urn:microsoft.com/office/officeart/2008/layout/VerticalCurvedList"/>
    <dgm:cxn modelId="{8759BEDD-D910-4F8E-A647-6A3BA068C8DC}" type="presParOf" srcId="{14B23F69-9637-4544-A27B-27D4638B6049}" destId="{19DF4E54-7258-4476-8747-C03E9F612427}" srcOrd="3" destOrd="0" presId="urn:microsoft.com/office/officeart/2008/layout/VerticalCurvedList"/>
    <dgm:cxn modelId="{603EEA27-A771-4208-9CDA-0ADA202EF1D9}" type="presParOf" srcId="{14B23F69-9637-4544-A27B-27D4638B6049}" destId="{C043F9A5-6563-4AE3-AAF4-B215FF84FB7E}" srcOrd="4" destOrd="0" presId="urn:microsoft.com/office/officeart/2008/layout/VerticalCurvedList"/>
    <dgm:cxn modelId="{81A90AEE-5B46-4B53-B2DE-439B590CF21E}" type="presParOf" srcId="{C043F9A5-6563-4AE3-AAF4-B215FF84FB7E}" destId="{A16D28C4-E621-4621-B7AD-D9841CAB5A2E}" srcOrd="0" destOrd="0" presId="urn:microsoft.com/office/officeart/2008/layout/VerticalCurvedList"/>
    <dgm:cxn modelId="{32D7F711-9661-4ACC-B42F-7627627E8A2E}" type="presParOf" srcId="{14B23F69-9637-4544-A27B-27D4638B6049}" destId="{0D1B07A5-CCAF-4F5D-B9DB-809D4BB3C09E}" srcOrd="5" destOrd="0" presId="urn:microsoft.com/office/officeart/2008/layout/VerticalCurvedList"/>
    <dgm:cxn modelId="{4ED6014B-1496-4F7C-8AF0-1D90A235528D}" type="presParOf" srcId="{14B23F69-9637-4544-A27B-27D4638B6049}" destId="{935CF498-EACA-4EA7-82CD-94D30230507B}" srcOrd="6" destOrd="0" presId="urn:microsoft.com/office/officeart/2008/layout/VerticalCurvedList"/>
    <dgm:cxn modelId="{20A5F6A5-1887-4064-B4B5-9D56B669D656}" type="presParOf" srcId="{935CF498-EACA-4EA7-82CD-94D30230507B}" destId="{8A048D3E-2CC8-41EC-BE60-EBA7D66879E1}" srcOrd="0" destOrd="0" presId="urn:microsoft.com/office/officeart/2008/layout/VerticalCurvedList"/>
    <dgm:cxn modelId="{4F6173C5-D0F6-41DA-89D4-A7A06BA613E3}" type="presParOf" srcId="{14B23F69-9637-4544-A27B-27D4638B6049}" destId="{FFE275C7-A660-4686-88C2-16AF4284EEC8}" srcOrd="7" destOrd="0" presId="urn:microsoft.com/office/officeart/2008/layout/VerticalCurvedList"/>
    <dgm:cxn modelId="{3A80C5D8-4C90-465C-9EE4-4D9E47D6814A}" type="presParOf" srcId="{14B23F69-9637-4544-A27B-27D4638B6049}" destId="{40F03FE2-9C76-4D7E-87E2-A3116A402885}" srcOrd="8" destOrd="0" presId="urn:microsoft.com/office/officeart/2008/layout/VerticalCurvedList"/>
    <dgm:cxn modelId="{80A7DDC3-C1F2-411D-931E-26D0E02D5D1F}" type="presParOf" srcId="{40F03FE2-9C76-4D7E-87E2-A3116A402885}" destId="{4C95BA90-B359-4347-84F0-2BF3EA41CDE9}" srcOrd="0" destOrd="0" presId="urn:microsoft.com/office/officeart/2008/layout/VerticalCurvedList"/>
    <dgm:cxn modelId="{5376EE7C-D6CA-4404-B798-07610398D4D6}" type="presParOf" srcId="{14B23F69-9637-4544-A27B-27D4638B6049}" destId="{86BA1F80-252A-4C68-A695-762AA01CAB2B}" srcOrd="9" destOrd="0" presId="urn:microsoft.com/office/officeart/2008/layout/VerticalCurvedList"/>
    <dgm:cxn modelId="{BFE9C06A-ACA7-40DE-9C95-DEB6315C2452}" type="presParOf" srcId="{14B23F69-9637-4544-A27B-27D4638B6049}" destId="{7CC977E7-2801-40CA-9072-D57708DE1A69}" srcOrd="10" destOrd="0" presId="urn:microsoft.com/office/officeart/2008/layout/VerticalCurvedList"/>
    <dgm:cxn modelId="{5C724DD9-49CC-4895-AAAE-C33586C83D46}" type="presParOf" srcId="{7CC977E7-2801-40CA-9072-D57708DE1A69}" destId="{8C856A0F-3A58-4AE1-9058-C026A2A65B19}" srcOrd="0" destOrd="0" presId="urn:microsoft.com/office/officeart/2008/layout/VerticalCurvedList"/>
    <dgm:cxn modelId="{E2AA19FA-BC0D-4799-9AF1-9DCFB7E74991}" type="presParOf" srcId="{14B23F69-9637-4544-A27B-27D4638B6049}" destId="{18F782AA-D570-461C-99A4-DA8A9647F331}" srcOrd="11" destOrd="0" presId="urn:microsoft.com/office/officeart/2008/layout/VerticalCurvedList"/>
    <dgm:cxn modelId="{28B44794-4476-4009-8D0C-782E1C7267BD}" type="presParOf" srcId="{14B23F69-9637-4544-A27B-27D4638B6049}" destId="{8A1694CE-2331-4FAD-A98E-7B855A9A6C66}" srcOrd="12" destOrd="0" presId="urn:microsoft.com/office/officeart/2008/layout/VerticalCurvedList"/>
    <dgm:cxn modelId="{62AA0AD3-0164-4F05-B6DC-0C194CB7D37C}" type="presParOf" srcId="{8A1694CE-2331-4FAD-A98E-7B855A9A6C66}" destId="{22078F30-478E-431D-95BC-9082FA8AD691}" srcOrd="0" destOrd="0" presId="urn:microsoft.com/office/officeart/2008/layout/VerticalCurvedList"/>
    <dgm:cxn modelId="{47725DA8-787A-4A3D-BDAF-DF4BF1F789BC}" type="presParOf" srcId="{14B23F69-9637-4544-A27B-27D4638B6049}" destId="{6ABA3FCF-106F-45B2-8FDF-B9AF7F5C2095}" srcOrd="13" destOrd="0" presId="urn:microsoft.com/office/officeart/2008/layout/VerticalCurvedList"/>
    <dgm:cxn modelId="{597939D6-EEC5-4A19-963A-D42F8663E702}" type="presParOf" srcId="{14B23F69-9637-4544-A27B-27D4638B6049}" destId="{DA50DE0A-B90B-480F-87CB-B228B7968AA0}" srcOrd="14" destOrd="0" presId="urn:microsoft.com/office/officeart/2008/layout/VerticalCurvedList"/>
    <dgm:cxn modelId="{E0484638-8ED7-4110-87FC-A1C6154D7249}" type="presParOf" srcId="{DA50DE0A-B90B-480F-87CB-B228B7968AA0}" destId="{598B8745-6AA5-42D7-A165-C86EFEB5A8A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39FA9B1-DB3F-4308-A717-F7EA09981E7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73801E-900E-4460-9A56-C5C4DAA0B7FD}">
      <dgm:prSet custT="1"/>
      <dgm:spPr/>
      <dgm:t>
        <a:bodyPr/>
        <a:lstStyle/>
        <a:p>
          <a:r>
            <a:rPr lang="en-GB" sz="2400" dirty="0"/>
            <a:t>Manage projects and will overview expenses. </a:t>
          </a:r>
          <a:endParaRPr lang="en-US" sz="2400" dirty="0"/>
        </a:p>
      </dgm:t>
    </dgm:pt>
    <dgm:pt modelId="{05D48437-094C-4256-926A-A212CC43C005}" type="parTrans" cxnId="{1334B179-08EA-425B-9BFE-10AF47E41E51}">
      <dgm:prSet/>
      <dgm:spPr/>
      <dgm:t>
        <a:bodyPr/>
        <a:lstStyle/>
        <a:p>
          <a:endParaRPr lang="en-US" sz="2400"/>
        </a:p>
      </dgm:t>
    </dgm:pt>
    <dgm:pt modelId="{5EE348DF-73B9-4EE5-A365-982ACA2CAF2C}" type="sibTrans" cxnId="{1334B179-08EA-425B-9BFE-10AF47E41E51}">
      <dgm:prSet/>
      <dgm:spPr/>
      <dgm:t>
        <a:bodyPr/>
        <a:lstStyle/>
        <a:p>
          <a:endParaRPr lang="en-US" sz="2400"/>
        </a:p>
      </dgm:t>
    </dgm:pt>
    <dgm:pt modelId="{63D6D7AB-9AB6-4D94-9AF7-2F1026F55601}">
      <dgm:prSet custT="1"/>
      <dgm:spPr/>
      <dgm:t>
        <a:bodyPr/>
        <a:lstStyle/>
        <a:p>
          <a:r>
            <a:rPr lang="en-GB" sz="2400" dirty="0"/>
            <a:t>Try to reduce risk on the project.</a:t>
          </a:r>
          <a:endParaRPr lang="en-US" sz="2400" dirty="0"/>
        </a:p>
      </dgm:t>
    </dgm:pt>
    <dgm:pt modelId="{0C68679C-2E6C-4B64-93A6-3580D766B3CE}" type="parTrans" cxnId="{040E8709-2833-4973-9C25-8A280F921A76}">
      <dgm:prSet/>
      <dgm:spPr/>
      <dgm:t>
        <a:bodyPr/>
        <a:lstStyle/>
        <a:p>
          <a:endParaRPr lang="en-US" sz="2400"/>
        </a:p>
      </dgm:t>
    </dgm:pt>
    <dgm:pt modelId="{37FDC929-14A3-440F-B6FD-5CCA17133AD3}" type="sibTrans" cxnId="{040E8709-2833-4973-9C25-8A280F921A76}">
      <dgm:prSet/>
      <dgm:spPr/>
      <dgm:t>
        <a:bodyPr/>
        <a:lstStyle/>
        <a:p>
          <a:endParaRPr lang="en-US" sz="2400"/>
        </a:p>
      </dgm:t>
    </dgm:pt>
    <dgm:pt modelId="{5FF49ECE-7C2F-438A-9EE1-6ACF0A9F2F29}">
      <dgm:prSet custT="1"/>
      <dgm:spPr/>
      <dgm:t>
        <a:bodyPr/>
        <a:lstStyle/>
        <a:p>
          <a:r>
            <a:rPr lang="en-GB" sz="2400" dirty="0"/>
            <a:t>Can also manage more than one project </a:t>
          </a:r>
          <a:br>
            <a:rPr lang="en-GB" sz="2400" dirty="0"/>
          </a:br>
          <a:r>
            <a:rPr lang="en-GB" sz="2400" dirty="0"/>
            <a:t>at a time.</a:t>
          </a:r>
          <a:endParaRPr lang="en-US" sz="2400" dirty="0"/>
        </a:p>
      </dgm:t>
    </dgm:pt>
    <dgm:pt modelId="{507DBEF4-6F5A-4A0B-9FFD-4000A9A4992F}" type="parTrans" cxnId="{9781109F-5AA4-409C-9CF0-C69091E224E4}">
      <dgm:prSet/>
      <dgm:spPr/>
      <dgm:t>
        <a:bodyPr/>
        <a:lstStyle/>
        <a:p>
          <a:endParaRPr lang="en-US" sz="2400"/>
        </a:p>
      </dgm:t>
    </dgm:pt>
    <dgm:pt modelId="{78E112D0-2385-45AA-BAD1-F3EEE8AF5C4A}" type="sibTrans" cxnId="{9781109F-5AA4-409C-9CF0-C69091E224E4}">
      <dgm:prSet/>
      <dgm:spPr/>
      <dgm:t>
        <a:bodyPr/>
        <a:lstStyle/>
        <a:p>
          <a:endParaRPr lang="en-US" sz="2400"/>
        </a:p>
      </dgm:t>
    </dgm:pt>
    <dgm:pt modelId="{B2ABEDB5-42D6-4BBE-88AA-2A8BAFB5A9B2}" type="pres">
      <dgm:prSet presAssocID="{039FA9B1-DB3F-4308-A717-F7EA09981E73}" presName="linear" presStyleCnt="0">
        <dgm:presLayoutVars>
          <dgm:animLvl val="lvl"/>
          <dgm:resizeHandles val="exact"/>
        </dgm:presLayoutVars>
      </dgm:prSet>
      <dgm:spPr/>
    </dgm:pt>
    <dgm:pt modelId="{FF4CECB9-B3AF-4355-B0E6-256898B192A0}" type="pres">
      <dgm:prSet presAssocID="{2273801E-900E-4460-9A56-C5C4DAA0B7F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3624242-A065-4C74-A503-0C44D3891738}" type="pres">
      <dgm:prSet presAssocID="{5EE348DF-73B9-4EE5-A365-982ACA2CAF2C}" presName="spacer" presStyleCnt="0"/>
      <dgm:spPr/>
    </dgm:pt>
    <dgm:pt modelId="{C0B4C1D6-9623-4AD3-A8EF-3EF4251C552F}" type="pres">
      <dgm:prSet presAssocID="{63D6D7AB-9AB6-4D94-9AF7-2F1026F5560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86A5CB4-3FA7-4FA6-B511-406A7CEE7DAA}" type="pres">
      <dgm:prSet presAssocID="{37FDC929-14A3-440F-B6FD-5CCA17133AD3}" presName="spacer" presStyleCnt="0"/>
      <dgm:spPr/>
    </dgm:pt>
    <dgm:pt modelId="{266E9A9D-0BE5-4082-9668-937006D0827E}" type="pres">
      <dgm:prSet presAssocID="{5FF49ECE-7C2F-438A-9EE1-6ACF0A9F2F29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0260809-06F2-436A-8BF3-F0B3D0791EF7}" type="presOf" srcId="{63D6D7AB-9AB6-4D94-9AF7-2F1026F55601}" destId="{C0B4C1D6-9623-4AD3-A8EF-3EF4251C552F}" srcOrd="0" destOrd="0" presId="urn:microsoft.com/office/officeart/2005/8/layout/vList2"/>
    <dgm:cxn modelId="{040E8709-2833-4973-9C25-8A280F921A76}" srcId="{039FA9B1-DB3F-4308-A717-F7EA09981E73}" destId="{63D6D7AB-9AB6-4D94-9AF7-2F1026F55601}" srcOrd="1" destOrd="0" parTransId="{0C68679C-2E6C-4B64-93A6-3580D766B3CE}" sibTransId="{37FDC929-14A3-440F-B6FD-5CCA17133AD3}"/>
    <dgm:cxn modelId="{A4969562-F903-469C-A42F-DE06D7AF76BB}" type="presOf" srcId="{5FF49ECE-7C2F-438A-9EE1-6ACF0A9F2F29}" destId="{266E9A9D-0BE5-4082-9668-937006D0827E}" srcOrd="0" destOrd="0" presId="urn:microsoft.com/office/officeart/2005/8/layout/vList2"/>
    <dgm:cxn modelId="{664B136B-6BAB-4251-B2F3-EDE35A338695}" type="presOf" srcId="{039FA9B1-DB3F-4308-A717-F7EA09981E73}" destId="{B2ABEDB5-42D6-4BBE-88AA-2A8BAFB5A9B2}" srcOrd="0" destOrd="0" presId="urn:microsoft.com/office/officeart/2005/8/layout/vList2"/>
    <dgm:cxn modelId="{1334B179-08EA-425B-9BFE-10AF47E41E51}" srcId="{039FA9B1-DB3F-4308-A717-F7EA09981E73}" destId="{2273801E-900E-4460-9A56-C5C4DAA0B7FD}" srcOrd="0" destOrd="0" parTransId="{05D48437-094C-4256-926A-A212CC43C005}" sibTransId="{5EE348DF-73B9-4EE5-A365-982ACA2CAF2C}"/>
    <dgm:cxn modelId="{6986E797-7860-4DE5-80FF-DE12558647DA}" type="presOf" srcId="{2273801E-900E-4460-9A56-C5C4DAA0B7FD}" destId="{FF4CECB9-B3AF-4355-B0E6-256898B192A0}" srcOrd="0" destOrd="0" presId="urn:microsoft.com/office/officeart/2005/8/layout/vList2"/>
    <dgm:cxn modelId="{9781109F-5AA4-409C-9CF0-C69091E224E4}" srcId="{039FA9B1-DB3F-4308-A717-F7EA09981E73}" destId="{5FF49ECE-7C2F-438A-9EE1-6ACF0A9F2F29}" srcOrd="2" destOrd="0" parTransId="{507DBEF4-6F5A-4A0B-9FFD-4000A9A4992F}" sibTransId="{78E112D0-2385-45AA-BAD1-F3EEE8AF5C4A}"/>
    <dgm:cxn modelId="{BE000CA5-5383-47F7-BFBE-454EC26B4B73}" type="presParOf" srcId="{B2ABEDB5-42D6-4BBE-88AA-2A8BAFB5A9B2}" destId="{FF4CECB9-B3AF-4355-B0E6-256898B192A0}" srcOrd="0" destOrd="0" presId="urn:microsoft.com/office/officeart/2005/8/layout/vList2"/>
    <dgm:cxn modelId="{C5054BE9-AB58-45E4-9772-41C1D50AF491}" type="presParOf" srcId="{B2ABEDB5-42D6-4BBE-88AA-2A8BAFB5A9B2}" destId="{D3624242-A065-4C74-A503-0C44D3891738}" srcOrd="1" destOrd="0" presId="urn:microsoft.com/office/officeart/2005/8/layout/vList2"/>
    <dgm:cxn modelId="{DDBEB3C3-EEBB-4CD1-8D9A-C878DF285DCD}" type="presParOf" srcId="{B2ABEDB5-42D6-4BBE-88AA-2A8BAFB5A9B2}" destId="{C0B4C1D6-9623-4AD3-A8EF-3EF4251C552F}" srcOrd="2" destOrd="0" presId="urn:microsoft.com/office/officeart/2005/8/layout/vList2"/>
    <dgm:cxn modelId="{9B5F11CF-DE7E-42DD-B3B5-9FAA2C2F4A2B}" type="presParOf" srcId="{B2ABEDB5-42D6-4BBE-88AA-2A8BAFB5A9B2}" destId="{286A5CB4-3FA7-4FA6-B511-406A7CEE7DAA}" srcOrd="3" destOrd="0" presId="urn:microsoft.com/office/officeart/2005/8/layout/vList2"/>
    <dgm:cxn modelId="{5CA93399-797A-4420-9CBE-9411E67DF951}" type="presParOf" srcId="{B2ABEDB5-42D6-4BBE-88AA-2A8BAFB5A9B2}" destId="{266E9A9D-0BE5-4082-9668-937006D0827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79EEC42-6DDD-475F-9535-D9611B24D4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778CA3-BC10-4D17-BB30-2B3DDB81FE0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Supports the product owner by gathering requirements and providing guidance on </a:t>
          </a:r>
          <a:br>
            <a:rPr lang="en-GB" dirty="0"/>
          </a:br>
          <a:r>
            <a:rPr lang="en-GB" dirty="0"/>
            <a:t>what to build. </a:t>
          </a:r>
          <a:endParaRPr lang="en-US" dirty="0"/>
        </a:p>
      </dgm:t>
    </dgm:pt>
    <dgm:pt modelId="{5F39A3FB-6139-400B-8BCD-FE400151DC61}" type="parTrans" cxnId="{D2D51842-8C07-4E6B-9577-E8A368B0BA41}">
      <dgm:prSet/>
      <dgm:spPr/>
      <dgm:t>
        <a:bodyPr/>
        <a:lstStyle/>
        <a:p>
          <a:endParaRPr lang="en-US"/>
        </a:p>
      </dgm:t>
    </dgm:pt>
    <dgm:pt modelId="{8EC7B54F-CC0B-4CBE-9EF4-8F71643291CC}" type="sibTrans" cxnId="{D2D51842-8C07-4E6B-9577-E8A368B0BA41}">
      <dgm:prSet/>
      <dgm:spPr/>
      <dgm:t>
        <a:bodyPr/>
        <a:lstStyle/>
        <a:p>
          <a:endParaRPr lang="en-US"/>
        </a:p>
      </dgm:t>
    </dgm:pt>
    <dgm:pt modelId="{B35742BC-AB81-49DC-88A7-933C1D7328E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They usually work across many products.</a:t>
          </a:r>
          <a:endParaRPr lang="en-US"/>
        </a:p>
      </dgm:t>
    </dgm:pt>
    <dgm:pt modelId="{F36E9467-5C36-4A96-8CD7-0F3AD6CEA7C9}" type="parTrans" cxnId="{C03ABCCC-9728-48B4-9BDA-D2833C3B6680}">
      <dgm:prSet/>
      <dgm:spPr/>
      <dgm:t>
        <a:bodyPr/>
        <a:lstStyle/>
        <a:p>
          <a:endParaRPr lang="en-US"/>
        </a:p>
      </dgm:t>
    </dgm:pt>
    <dgm:pt modelId="{EC87ED7B-B314-44CE-A435-B1F83B46D749}" type="sibTrans" cxnId="{C03ABCCC-9728-48B4-9BDA-D2833C3B6680}">
      <dgm:prSet/>
      <dgm:spPr/>
      <dgm:t>
        <a:bodyPr/>
        <a:lstStyle/>
        <a:p>
          <a:endParaRPr lang="en-US"/>
        </a:p>
      </dgm:t>
    </dgm:pt>
    <dgm:pt modelId="{E8CF8A2B-200B-42F7-B324-F96D7AB513FA}" type="pres">
      <dgm:prSet presAssocID="{E79EEC42-6DDD-475F-9535-D9611B24D4B1}" presName="root" presStyleCnt="0">
        <dgm:presLayoutVars>
          <dgm:dir/>
          <dgm:resizeHandles val="exact"/>
        </dgm:presLayoutVars>
      </dgm:prSet>
      <dgm:spPr/>
    </dgm:pt>
    <dgm:pt modelId="{1D9F4A1C-A160-4977-9AE9-F87E1785F8FD}" type="pres">
      <dgm:prSet presAssocID="{5A778CA3-BC10-4D17-BB30-2B3DDB81FE00}" presName="compNode" presStyleCnt="0"/>
      <dgm:spPr/>
    </dgm:pt>
    <dgm:pt modelId="{8ED89A7A-641A-43C7-AA2B-8AE28E8CD430}" type="pres">
      <dgm:prSet presAssocID="{5A778CA3-BC10-4D17-BB30-2B3DDB81FE00}" presName="bgRect" presStyleLbl="bgShp" presStyleIdx="0" presStyleCnt="2"/>
      <dgm:spPr/>
    </dgm:pt>
    <dgm:pt modelId="{5E2BC4B1-645F-47A2-B84F-D2018CC3D47E}" type="pres">
      <dgm:prSet presAssocID="{5A778CA3-BC10-4D17-BB30-2B3DDB81FE0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F9AE513-ED92-4730-B483-59F0084FC25A}" type="pres">
      <dgm:prSet presAssocID="{5A778CA3-BC10-4D17-BB30-2B3DDB81FE00}" presName="spaceRect" presStyleCnt="0"/>
      <dgm:spPr/>
    </dgm:pt>
    <dgm:pt modelId="{F524F4AA-8927-4B94-9010-F6C41713C966}" type="pres">
      <dgm:prSet presAssocID="{5A778CA3-BC10-4D17-BB30-2B3DDB81FE00}" presName="parTx" presStyleLbl="revTx" presStyleIdx="0" presStyleCnt="2">
        <dgm:presLayoutVars>
          <dgm:chMax val="0"/>
          <dgm:chPref val="0"/>
        </dgm:presLayoutVars>
      </dgm:prSet>
      <dgm:spPr/>
    </dgm:pt>
    <dgm:pt modelId="{0C47137D-6613-4C51-9014-79F684F06BEE}" type="pres">
      <dgm:prSet presAssocID="{8EC7B54F-CC0B-4CBE-9EF4-8F71643291CC}" presName="sibTrans" presStyleCnt="0"/>
      <dgm:spPr/>
    </dgm:pt>
    <dgm:pt modelId="{AF355ED7-E1BD-45B2-9349-4892526CFDC1}" type="pres">
      <dgm:prSet presAssocID="{B35742BC-AB81-49DC-88A7-933C1D7328E3}" presName="compNode" presStyleCnt="0"/>
      <dgm:spPr/>
    </dgm:pt>
    <dgm:pt modelId="{16C168B5-1430-4E11-ADA0-335548481FE2}" type="pres">
      <dgm:prSet presAssocID="{B35742BC-AB81-49DC-88A7-933C1D7328E3}" presName="bgRect" presStyleLbl="bgShp" presStyleIdx="1" presStyleCnt="2"/>
      <dgm:spPr/>
    </dgm:pt>
    <dgm:pt modelId="{619DB298-D33B-4935-9C88-DE31A7DB8410}" type="pres">
      <dgm:prSet presAssocID="{B35742BC-AB81-49DC-88A7-933C1D7328E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CFD6E2C5-AB74-4387-A5BE-D0E8A181A55F}" type="pres">
      <dgm:prSet presAssocID="{B35742BC-AB81-49DC-88A7-933C1D7328E3}" presName="spaceRect" presStyleCnt="0"/>
      <dgm:spPr/>
    </dgm:pt>
    <dgm:pt modelId="{F1FDC25C-CE2C-44CB-A4F7-346517D9BF72}" type="pres">
      <dgm:prSet presAssocID="{B35742BC-AB81-49DC-88A7-933C1D7328E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9383609-EEB2-4113-B1B5-E2E03530FF4A}" type="presOf" srcId="{B35742BC-AB81-49DC-88A7-933C1D7328E3}" destId="{F1FDC25C-CE2C-44CB-A4F7-346517D9BF72}" srcOrd="0" destOrd="0" presId="urn:microsoft.com/office/officeart/2018/2/layout/IconVerticalSolidList"/>
    <dgm:cxn modelId="{971CE90F-1F79-461B-934F-71534DE7B9C4}" type="presOf" srcId="{E79EEC42-6DDD-475F-9535-D9611B24D4B1}" destId="{E8CF8A2B-200B-42F7-B324-F96D7AB513FA}" srcOrd="0" destOrd="0" presId="urn:microsoft.com/office/officeart/2018/2/layout/IconVerticalSolidList"/>
    <dgm:cxn modelId="{D2D51842-8C07-4E6B-9577-E8A368B0BA41}" srcId="{E79EEC42-6DDD-475F-9535-D9611B24D4B1}" destId="{5A778CA3-BC10-4D17-BB30-2B3DDB81FE00}" srcOrd="0" destOrd="0" parTransId="{5F39A3FB-6139-400B-8BCD-FE400151DC61}" sibTransId="{8EC7B54F-CC0B-4CBE-9EF4-8F71643291CC}"/>
    <dgm:cxn modelId="{5E356EA3-EFC7-4B6C-AAE6-AACDCFCD7C48}" type="presOf" srcId="{5A778CA3-BC10-4D17-BB30-2B3DDB81FE00}" destId="{F524F4AA-8927-4B94-9010-F6C41713C966}" srcOrd="0" destOrd="0" presId="urn:microsoft.com/office/officeart/2018/2/layout/IconVerticalSolidList"/>
    <dgm:cxn modelId="{C03ABCCC-9728-48B4-9BDA-D2833C3B6680}" srcId="{E79EEC42-6DDD-475F-9535-D9611B24D4B1}" destId="{B35742BC-AB81-49DC-88A7-933C1D7328E3}" srcOrd="1" destOrd="0" parTransId="{F36E9467-5C36-4A96-8CD7-0F3AD6CEA7C9}" sibTransId="{EC87ED7B-B314-44CE-A435-B1F83B46D749}"/>
    <dgm:cxn modelId="{CBFF2C82-59A9-49E2-9354-DBE745A59110}" type="presParOf" srcId="{E8CF8A2B-200B-42F7-B324-F96D7AB513FA}" destId="{1D9F4A1C-A160-4977-9AE9-F87E1785F8FD}" srcOrd="0" destOrd="0" presId="urn:microsoft.com/office/officeart/2018/2/layout/IconVerticalSolidList"/>
    <dgm:cxn modelId="{6F5DB9B6-C659-4EA2-B326-75929FAA35E1}" type="presParOf" srcId="{1D9F4A1C-A160-4977-9AE9-F87E1785F8FD}" destId="{8ED89A7A-641A-43C7-AA2B-8AE28E8CD430}" srcOrd="0" destOrd="0" presId="urn:microsoft.com/office/officeart/2018/2/layout/IconVerticalSolidList"/>
    <dgm:cxn modelId="{A536CCF8-51FF-4BCB-9321-6DE515D14D2D}" type="presParOf" srcId="{1D9F4A1C-A160-4977-9AE9-F87E1785F8FD}" destId="{5E2BC4B1-645F-47A2-B84F-D2018CC3D47E}" srcOrd="1" destOrd="0" presId="urn:microsoft.com/office/officeart/2018/2/layout/IconVerticalSolidList"/>
    <dgm:cxn modelId="{FEB0CCC8-0A2D-462A-AC62-101BA24ABEE3}" type="presParOf" srcId="{1D9F4A1C-A160-4977-9AE9-F87E1785F8FD}" destId="{BF9AE513-ED92-4730-B483-59F0084FC25A}" srcOrd="2" destOrd="0" presId="urn:microsoft.com/office/officeart/2018/2/layout/IconVerticalSolidList"/>
    <dgm:cxn modelId="{8BDEBC9D-D761-46D4-86D8-A3FF32621E13}" type="presParOf" srcId="{1D9F4A1C-A160-4977-9AE9-F87E1785F8FD}" destId="{F524F4AA-8927-4B94-9010-F6C41713C966}" srcOrd="3" destOrd="0" presId="urn:microsoft.com/office/officeart/2018/2/layout/IconVerticalSolidList"/>
    <dgm:cxn modelId="{234784A0-DEE8-42A3-BD90-46577C52C03A}" type="presParOf" srcId="{E8CF8A2B-200B-42F7-B324-F96D7AB513FA}" destId="{0C47137D-6613-4C51-9014-79F684F06BEE}" srcOrd="1" destOrd="0" presId="urn:microsoft.com/office/officeart/2018/2/layout/IconVerticalSolidList"/>
    <dgm:cxn modelId="{EACEDD35-3C67-41FA-A12A-55E1FAC96B6D}" type="presParOf" srcId="{E8CF8A2B-200B-42F7-B324-F96D7AB513FA}" destId="{AF355ED7-E1BD-45B2-9349-4892526CFDC1}" srcOrd="2" destOrd="0" presId="urn:microsoft.com/office/officeart/2018/2/layout/IconVerticalSolidList"/>
    <dgm:cxn modelId="{0F498E2D-48A4-4039-88AB-44B3C2487622}" type="presParOf" srcId="{AF355ED7-E1BD-45B2-9349-4892526CFDC1}" destId="{16C168B5-1430-4E11-ADA0-335548481FE2}" srcOrd="0" destOrd="0" presId="urn:microsoft.com/office/officeart/2018/2/layout/IconVerticalSolidList"/>
    <dgm:cxn modelId="{9E9170F7-D520-46F5-83C6-6CCB1796DD9A}" type="presParOf" srcId="{AF355ED7-E1BD-45B2-9349-4892526CFDC1}" destId="{619DB298-D33B-4935-9C88-DE31A7DB8410}" srcOrd="1" destOrd="0" presId="urn:microsoft.com/office/officeart/2018/2/layout/IconVerticalSolidList"/>
    <dgm:cxn modelId="{FDD11F47-E6A6-472D-8FEE-9275572F0289}" type="presParOf" srcId="{AF355ED7-E1BD-45B2-9349-4892526CFDC1}" destId="{CFD6E2C5-AB74-4387-A5BE-D0E8A181A55F}" srcOrd="2" destOrd="0" presId="urn:microsoft.com/office/officeart/2018/2/layout/IconVerticalSolidList"/>
    <dgm:cxn modelId="{9FB02B1F-82B8-41FF-9DC0-28EF1BB65B28}" type="presParOf" srcId="{AF355ED7-E1BD-45B2-9349-4892526CFDC1}" destId="{F1FDC25C-CE2C-44CB-A4F7-346517D9BF7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C00E83C-E56F-4CCF-99D7-7D508161C76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5461C0-2A45-4193-AD92-31FAFDE1E7EF}">
      <dgm:prSet custT="1"/>
      <dgm:spPr/>
      <dgm:t>
        <a:bodyPr/>
        <a:lstStyle/>
        <a:p>
          <a:r>
            <a:rPr lang="en-GB" sz="2000" dirty="0"/>
            <a:t>A multi-disciplinary development team usually consists of software architects, designers, programmers and testers.</a:t>
          </a:r>
          <a:endParaRPr lang="en-US" sz="2000" dirty="0"/>
        </a:p>
      </dgm:t>
    </dgm:pt>
    <dgm:pt modelId="{B8BB87F8-60EB-464B-90ED-F20E9CBE404D}" type="parTrans" cxnId="{9311409A-35B1-48A4-A2F6-0BA878AAE976}">
      <dgm:prSet/>
      <dgm:spPr/>
      <dgm:t>
        <a:bodyPr/>
        <a:lstStyle/>
        <a:p>
          <a:endParaRPr lang="en-US" sz="1600"/>
        </a:p>
      </dgm:t>
    </dgm:pt>
    <dgm:pt modelId="{C9F9956C-63B2-4395-B753-FB38872F6AB2}" type="sibTrans" cxnId="{9311409A-35B1-48A4-A2F6-0BA878AAE976}">
      <dgm:prSet/>
      <dgm:spPr/>
      <dgm:t>
        <a:bodyPr/>
        <a:lstStyle/>
        <a:p>
          <a:endParaRPr lang="en-US" sz="1600"/>
        </a:p>
      </dgm:t>
    </dgm:pt>
    <dgm:pt modelId="{90A1587B-A8F1-46F1-87C4-54FCA00F7076}">
      <dgm:prSet custT="1"/>
      <dgm:spPr/>
      <dgm:t>
        <a:bodyPr/>
        <a:lstStyle/>
        <a:p>
          <a:r>
            <a:rPr lang="en-GB" sz="2000" dirty="0"/>
            <a:t>This is a self organising team.  </a:t>
          </a:r>
          <a:br>
            <a:rPr lang="en-GB" sz="2000" dirty="0"/>
          </a:br>
          <a:r>
            <a:rPr lang="en-GB" sz="2000" dirty="0"/>
            <a:t>They decide how to tackle the items in the sprint backlog.</a:t>
          </a:r>
          <a:endParaRPr lang="en-US" sz="2000" dirty="0"/>
        </a:p>
      </dgm:t>
    </dgm:pt>
    <dgm:pt modelId="{2F3D7830-CACB-4F86-A40E-565986553DBB}" type="parTrans" cxnId="{27E5AEAC-7A7D-4E9D-B7D8-47072976BD36}">
      <dgm:prSet/>
      <dgm:spPr/>
      <dgm:t>
        <a:bodyPr/>
        <a:lstStyle/>
        <a:p>
          <a:endParaRPr lang="en-US" sz="1600"/>
        </a:p>
      </dgm:t>
    </dgm:pt>
    <dgm:pt modelId="{302AC7AB-BB49-4C31-8943-D9C106F9F1CE}" type="sibTrans" cxnId="{27E5AEAC-7A7D-4E9D-B7D8-47072976BD36}">
      <dgm:prSet/>
      <dgm:spPr/>
      <dgm:t>
        <a:bodyPr/>
        <a:lstStyle/>
        <a:p>
          <a:endParaRPr lang="en-US" sz="1600"/>
        </a:p>
      </dgm:t>
    </dgm:pt>
    <dgm:pt modelId="{4EFF56CD-4A76-4BFC-8BBB-71E13ECC5744}">
      <dgm:prSet custT="1"/>
      <dgm:spPr/>
      <dgm:t>
        <a:bodyPr/>
        <a:lstStyle/>
        <a:p>
          <a:r>
            <a:rPr lang="en-GB" sz="2000" dirty="0"/>
            <a:t>People with other skillsets can be added to the team when required.</a:t>
          </a:r>
          <a:endParaRPr lang="en-US" sz="2000" dirty="0"/>
        </a:p>
      </dgm:t>
    </dgm:pt>
    <dgm:pt modelId="{DE8E0615-7794-4BDB-8DD7-F3E19B7C3713}" type="parTrans" cxnId="{0B00E35B-F4FD-4DC9-9FDD-99D9A002AE27}">
      <dgm:prSet/>
      <dgm:spPr/>
      <dgm:t>
        <a:bodyPr/>
        <a:lstStyle/>
        <a:p>
          <a:endParaRPr lang="en-US" sz="1600"/>
        </a:p>
      </dgm:t>
    </dgm:pt>
    <dgm:pt modelId="{1BDACB18-6018-4A04-AAFC-8B8DD6C875BA}" type="sibTrans" cxnId="{0B00E35B-F4FD-4DC9-9FDD-99D9A002AE27}">
      <dgm:prSet/>
      <dgm:spPr/>
      <dgm:t>
        <a:bodyPr/>
        <a:lstStyle/>
        <a:p>
          <a:endParaRPr lang="en-US" sz="1600"/>
        </a:p>
      </dgm:t>
    </dgm:pt>
    <dgm:pt modelId="{090EB673-E262-4871-99C0-FE3F562B36FB}">
      <dgm:prSet custT="1"/>
      <dgm:spPr/>
      <dgm:t>
        <a:bodyPr/>
        <a:lstStyle/>
        <a:p>
          <a:r>
            <a:rPr lang="en-GB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Attend the      Sprint planning,  Daily stand up, 	</a:t>
          </a:r>
          <a:br>
            <a:rPr lang="en-GB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	          Sprint review and the Sprint Retrospective meetings</a:t>
          </a:r>
          <a:endParaRPr lang="en-US" sz="1800" dirty="0"/>
        </a:p>
      </dgm:t>
    </dgm:pt>
    <dgm:pt modelId="{1832F9EE-FE75-4F00-B29C-1508498C2C08}" type="parTrans" cxnId="{2859B065-A0C5-4A2E-A870-4636D7CF4C5C}">
      <dgm:prSet/>
      <dgm:spPr/>
      <dgm:t>
        <a:bodyPr/>
        <a:lstStyle/>
        <a:p>
          <a:endParaRPr lang="en-US" sz="1600"/>
        </a:p>
      </dgm:t>
    </dgm:pt>
    <dgm:pt modelId="{74889FFD-47E9-4B1C-AB48-B41422F031A2}" type="sibTrans" cxnId="{2859B065-A0C5-4A2E-A870-4636D7CF4C5C}">
      <dgm:prSet/>
      <dgm:spPr/>
      <dgm:t>
        <a:bodyPr/>
        <a:lstStyle/>
        <a:p>
          <a:endParaRPr lang="en-US" sz="1600"/>
        </a:p>
      </dgm:t>
    </dgm:pt>
    <dgm:pt modelId="{E5D6A9A4-4295-4728-A16A-1999B222D3EE}" type="pres">
      <dgm:prSet presAssocID="{CC00E83C-E56F-4CCF-99D7-7D508161C76B}" presName="linear" presStyleCnt="0">
        <dgm:presLayoutVars>
          <dgm:animLvl val="lvl"/>
          <dgm:resizeHandles val="exact"/>
        </dgm:presLayoutVars>
      </dgm:prSet>
      <dgm:spPr/>
    </dgm:pt>
    <dgm:pt modelId="{8C5A1C37-57C5-4D6D-B8F8-F9C3D89D05F7}" type="pres">
      <dgm:prSet presAssocID="{EA5461C0-2A45-4193-AD92-31FAFDE1E7E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C16EE44-207D-4696-ABE9-35F4FA55EE31}" type="pres">
      <dgm:prSet presAssocID="{C9F9956C-63B2-4395-B753-FB38872F6AB2}" presName="spacer" presStyleCnt="0"/>
      <dgm:spPr/>
    </dgm:pt>
    <dgm:pt modelId="{13BDB8B4-A9E6-4F17-B412-CC59FA8D600C}" type="pres">
      <dgm:prSet presAssocID="{90A1587B-A8F1-46F1-87C4-54FCA00F707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FDD380F-D957-471A-A57D-9D2D6783F911}" type="pres">
      <dgm:prSet presAssocID="{302AC7AB-BB49-4C31-8943-D9C106F9F1CE}" presName="spacer" presStyleCnt="0"/>
      <dgm:spPr/>
    </dgm:pt>
    <dgm:pt modelId="{241B614C-64CA-444C-9F1F-B2DC004F7D63}" type="pres">
      <dgm:prSet presAssocID="{4EFF56CD-4A76-4BFC-8BBB-71E13ECC574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ABEED83-54C3-4245-9237-27661CFEAB21}" type="pres">
      <dgm:prSet presAssocID="{1BDACB18-6018-4A04-AAFC-8B8DD6C875BA}" presName="spacer" presStyleCnt="0"/>
      <dgm:spPr/>
    </dgm:pt>
    <dgm:pt modelId="{188EBCA9-64D4-4402-8E98-0170C9B99BAB}" type="pres">
      <dgm:prSet presAssocID="{090EB673-E262-4871-99C0-FE3F562B36FB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A4A171D-B597-49DE-AE58-AE59566282AD}" type="presOf" srcId="{090EB673-E262-4871-99C0-FE3F562B36FB}" destId="{188EBCA9-64D4-4402-8E98-0170C9B99BAB}" srcOrd="0" destOrd="0" presId="urn:microsoft.com/office/officeart/2005/8/layout/vList2"/>
    <dgm:cxn modelId="{11889334-B8B7-476F-9F1C-C05B9214F637}" type="presOf" srcId="{EA5461C0-2A45-4193-AD92-31FAFDE1E7EF}" destId="{8C5A1C37-57C5-4D6D-B8F8-F9C3D89D05F7}" srcOrd="0" destOrd="0" presId="urn:microsoft.com/office/officeart/2005/8/layout/vList2"/>
    <dgm:cxn modelId="{0B00E35B-F4FD-4DC9-9FDD-99D9A002AE27}" srcId="{CC00E83C-E56F-4CCF-99D7-7D508161C76B}" destId="{4EFF56CD-4A76-4BFC-8BBB-71E13ECC5744}" srcOrd="2" destOrd="0" parTransId="{DE8E0615-7794-4BDB-8DD7-F3E19B7C3713}" sibTransId="{1BDACB18-6018-4A04-AAFC-8B8DD6C875BA}"/>
    <dgm:cxn modelId="{2859B065-A0C5-4A2E-A870-4636D7CF4C5C}" srcId="{CC00E83C-E56F-4CCF-99D7-7D508161C76B}" destId="{090EB673-E262-4871-99C0-FE3F562B36FB}" srcOrd="3" destOrd="0" parTransId="{1832F9EE-FE75-4F00-B29C-1508498C2C08}" sibTransId="{74889FFD-47E9-4B1C-AB48-B41422F031A2}"/>
    <dgm:cxn modelId="{2F8BB156-8270-405A-83FB-76E4659F9B9D}" type="presOf" srcId="{90A1587B-A8F1-46F1-87C4-54FCA00F7076}" destId="{13BDB8B4-A9E6-4F17-B412-CC59FA8D600C}" srcOrd="0" destOrd="0" presId="urn:microsoft.com/office/officeart/2005/8/layout/vList2"/>
    <dgm:cxn modelId="{9311409A-35B1-48A4-A2F6-0BA878AAE976}" srcId="{CC00E83C-E56F-4CCF-99D7-7D508161C76B}" destId="{EA5461C0-2A45-4193-AD92-31FAFDE1E7EF}" srcOrd="0" destOrd="0" parTransId="{B8BB87F8-60EB-464B-90ED-F20E9CBE404D}" sibTransId="{C9F9956C-63B2-4395-B753-FB38872F6AB2}"/>
    <dgm:cxn modelId="{27E5AEAC-7A7D-4E9D-B7D8-47072976BD36}" srcId="{CC00E83C-E56F-4CCF-99D7-7D508161C76B}" destId="{90A1587B-A8F1-46F1-87C4-54FCA00F7076}" srcOrd="1" destOrd="0" parTransId="{2F3D7830-CACB-4F86-A40E-565986553DBB}" sibTransId="{302AC7AB-BB49-4C31-8943-D9C106F9F1CE}"/>
    <dgm:cxn modelId="{F38C52D6-9BC9-4772-8E12-2815F924CF40}" type="presOf" srcId="{4EFF56CD-4A76-4BFC-8BBB-71E13ECC5744}" destId="{241B614C-64CA-444C-9F1F-B2DC004F7D63}" srcOrd="0" destOrd="0" presId="urn:microsoft.com/office/officeart/2005/8/layout/vList2"/>
    <dgm:cxn modelId="{0F301EF6-CF16-443E-A341-4FB8CD26A43B}" type="presOf" srcId="{CC00E83C-E56F-4CCF-99D7-7D508161C76B}" destId="{E5D6A9A4-4295-4728-A16A-1999B222D3EE}" srcOrd="0" destOrd="0" presId="urn:microsoft.com/office/officeart/2005/8/layout/vList2"/>
    <dgm:cxn modelId="{999BD7B5-4C6B-4961-92D8-608733662369}" type="presParOf" srcId="{E5D6A9A4-4295-4728-A16A-1999B222D3EE}" destId="{8C5A1C37-57C5-4D6D-B8F8-F9C3D89D05F7}" srcOrd="0" destOrd="0" presId="urn:microsoft.com/office/officeart/2005/8/layout/vList2"/>
    <dgm:cxn modelId="{F5C15844-6F8A-42D1-998E-3981308109A2}" type="presParOf" srcId="{E5D6A9A4-4295-4728-A16A-1999B222D3EE}" destId="{8C16EE44-207D-4696-ABE9-35F4FA55EE31}" srcOrd="1" destOrd="0" presId="urn:microsoft.com/office/officeart/2005/8/layout/vList2"/>
    <dgm:cxn modelId="{06ACC33B-45B2-4BD0-965E-0ADCAD317C66}" type="presParOf" srcId="{E5D6A9A4-4295-4728-A16A-1999B222D3EE}" destId="{13BDB8B4-A9E6-4F17-B412-CC59FA8D600C}" srcOrd="2" destOrd="0" presId="urn:microsoft.com/office/officeart/2005/8/layout/vList2"/>
    <dgm:cxn modelId="{42D31E71-C766-4F04-A30A-6120B032BE59}" type="presParOf" srcId="{E5D6A9A4-4295-4728-A16A-1999B222D3EE}" destId="{CFDD380F-D957-471A-A57D-9D2D6783F911}" srcOrd="3" destOrd="0" presId="urn:microsoft.com/office/officeart/2005/8/layout/vList2"/>
    <dgm:cxn modelId="{F5A24684-92D3-436F-AB82-F17F33C53A1B}" type="presParOf" srcId="{E5D6A9A4-4295-4728-A16A-1999B222D3EE}" destId="{241B614C-64CA-444C-9F1F-B2DC004F7D63}" srcOrd="4" destOrd="0" presId="urn:microsoft.com/office/officeart/2005/8/layout/vList2"/>
    <dgm:cxn modelId="{1CA872D9-5C5D-47C2-9331-1DEEC5405B9B}" type="presParOf" srcId="{E5D6A9A4-4295-4728-A16A-1999B222D3EE}" destId="{3ABEED83-54C3-4245-9237-27661CFEAB21}" srcOrd="5" destOrd="0" presId="urn:microsoft.com/office/officeart/2005/8/layout/vList2"/>
    <dgm:cxn modelId="{65F72A66-F92D-4D83-A99C-14480D3BDECD}" type="presParOf" srcId="{E5D6A9A4-4295-4728-A16A-1999B222D3EE}" destId="{188EBCA9-64D4-4402-8E98-0170C9B99BA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DAC4E05-E7B1-41B7-809A-1178BCB0919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2F90A6-ED5B-4479-9BA2-8F4A7DBAB47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Complete Lab4.</a:t>
          </a:r>
          <a:endParaRPr lang="en-US"/>
        </a:p>
      </dgm:t>
    </dgm:pt>
    <dgm:pt modelId="{4B730375-00E0-46C2-8AD3-85BDABF27D39}" type="parTrans" cxnId="{78488C31-0003-4093-B92A-CDE0706DF75B}">
      <dgm:prSet/>
      <dgm:spPr/>
      <dgm:t>
        <a:bodyPr/>
        <a:lstStyle/>
        <a:p>
          <a:endParaRPr lang="en-US"/>
        </a:p>
      </dgm:t>
    </dgm:pt>
    <dgm:pt modelId="{DB97323F-F33A-4C06-88D7-3C2AE245D386}" type="sibTrans" cxnId="{78488C31-0003-4093-B92A-CDE0706DF75B}">
      <dgm:prSet/>
      <dgm:spPr/>
      <dgm:t>
        <a:bodyPr/>
        <a:lstStyle/>
        <a:p>
          <a:endParaRPr lang="en-US"/>
        </a:p>
      </dgm:t>
    </dgm:pt>
    <dgm:pt modelId="{1CBF76FD-B621-445F-A4C7-8DD7C7EFED6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Duration 20 minutes</a:t>
          </a:r>
          <a:endParaRPr lang="en-US" dirty="0"/>
        </a:p>
      </dgm:t>
    </dgm:pt>
    <dgm:pt modelId="{BBE6D7B2-0C49-4E18-BF44-92FF8AB473AC}" type="parTrans" cxnId="{8682A424-A63B-4643-89E9-259A267223F0}">
      <dgm:prSet/>
      <dgm:spPr/>
      <dgm:t>
        <a:bodyPr/>
        <a:lstStyle/>
        <a:p>
          <a:endParaRPr lang="en-US"/>
        </a:p>
      </dgm:t>
    </dgm:pt>
    <dgm:pt modelId="{5911A0F5-B1B1-4212-9839-38D8367CC808}" type="sibTrans" cxnId="{8682A424-A63B-4643-89E9-259A267223F0}">
      <dgm:prSet/>
      <dgm:spPr/>
      <dgm:t>
        <a:bodyPr/>
        <a:lstStyle/>
        <a:p>
          <a:endParaRPr lang="en-US"/>
        </a:p>
      </dgm:t>
    </dgm:pt>
    <dgm:pt modelId="{8D9C1219-4303-4A76-8A03-864500C15971}" type="pres">
      <dgm:prSet presAssocID="{8DAC4E05-E7B1-41B7-809A-1178BCB0919E}" presName="root" presStyleCnt="0">
        <dgm:presLayoutVars>
          <dgm:dir/>
          <dgm:resizeHandles val="exact"/>
        </dgm:presLayoutVars>
      </dgm:prSet>
      <dgm:spPr/>
    </dgm:pt>
    <dgm:pt modelId="{42E53973-17B8-4371-BE0C-D426018B11D4}" type="pres">
      <dgm:prSet presAssocID="{7A2F90A6-ED5B-4479-9BA2-8F4A7DBAB471}" presName="compNode" presStyleCnt="0"/>
      <dgm:spPr/>
    </dgm:pt>
    <dgm:pt modelId="{28B97853-D1DA-4720-86C2-ACCF132AE970}" type="pres">
      <dgm:prSet presAssocID="{7A2F90A6-ED5B-4479-9BA2-8F4A7DBAB471}" presName="bgRect" presStyleLbl="bgShp" presStyleIdx="0" presStyleCnt="2"/>
      <dgm:spPr/>
    </dgm:pt>
    <dgm:pt modelId="{FC1A05BD-7709-4127-BCB3-BF895B8C7C9C}" type="pres">
      <dgm:prSet presAssocID="{7A2F90A6-ED5B-4479-9BA2-8F4A7DBAB47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8EC2C11-992C-43B2-B743-DA378D3B98F9}" type="pres">
      <dgm:prSet presAssocID="{7A2F90A6-ED5B-4479-9BA2-8F4A7DBAB471}" presName="spaceRect" presStyleCnt="0"/>
      <dgm:spPr/>
    </dgm:pt>
    <dgm:pt modelId="{ACB72CDA-7E36-4D35-AC09-9BC434B6F451}" type="pres">
      <dgm:prSet presAssocID="{7A2F90A6-ED5B-4479-9BA2-8F4A7DBAB471}" presName="parTx" presStyleLbl="revTx" presStyleIdx="0" presStyleCnt="2">
        <dgm:presLayoutVars>
          <dgm:chMax val="0"/>
          <dgm:chPref val="0"/>
        </dgm:presLayoutVars>
      </dgm:prSet>
      <dgm:spPr/>
    </dgm:pt>
    <dgm:pt modelId="{F567CC75-25A1-4AE8-A914-8C6326400D01}" type="pres">
      <dgm:prSet presAssocID="{DB97323F-F33A-4C06-88D7-3C2AE245D386}" presName="sibTrans" presStyleCnt="0"/>
      <dgm:spPr/>
    </dgm:pt>
    <dgm:pt modelId="{1B77AE50-635B-4B43-AA1B-E4F6CC9AC6E6}" type="pres">
      <dgm:prSet presAssocID="{1CBF76FD-B621-445F-A4C7-8DD7C7EFED60}" presName="compNode" presStyleCnt="0"/>
      <dgm:spPr/>
    </dgm:pt>
    <dgm:pt modelId="{085AAB8C-5CB2-427E-AE5B-1A3C747A107D}" type="pres">
      <dgm:prSet presAssocID="{1CBF76FD-B621-445F-A4C7-8DD7C7EFED60}" presName="bgRect" presStyleLbl="bgShp" presStyleIdx="1" presStyleCnt="2"/>
      <dgm:spPr/>
    </dgm:pt>
    <dgm:pt modelId="{320EA3EE-CD1D-4927-B523-F80523358F69}" type="pres">
      <dgm:prSet presAssocID="{1CBF76FD-B621-445F-A4C7-8DD7C7EFED6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B7180E2F-A21C-4C40-813F-19C66562F201}" type="pres">
      <dgm:prSet presAssocID="{1CBF76FD-B621-445F-A4C7-8DD7C7EFED60}" presName="spaceRect" presStyleCnt="0"/>
      <dgm:spPr/>
    </dgm:pt>
    <dgm:pt modelId="{F8564046-E15E-4761-B25E-C1BE54251C4D}" type="pres">
      <dgm:prSet presAssocID="{1CBF76FD-B621-445F-A4C7-8DD7C7EFED60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9F47502-2A34-4217-A107-337CCDF13769}" type="presOf" srcId="{8DAC4E05-E7B1-41B7-809A-1178BCB0919E}" destId="{8D9C1219-4303-4A76-8A03-864500C15971}" srcOrd="0" destOrd="0" presId="urn:microsoft.com/office/officeart/2018/2/layout/IconVerticalSolidList"/>
    <dgm:cxn modelId="{8682A424-A63B-4643-89E9-259A267223F0}" srcId="{8DAC4E05-E7B1-41B7-809A-1178BCB0919E}" destId="{1CBF76FD-B621-445F-A4C7-8DD7C7EFED60}" srcOrd="1" destOrd="0" parTransId="{BBE6D7B2-0C49-4E18-BF44-92FF8AB473AC}" sibTransId="{5911A0F5-B1B1-4212-9839-38D8367CC808}"/>
    <dgm:cxn modelId="{78488C31-0003-4093-B92A-CDE0706DF75B}" srcId="{8DAC4E05-E7B1-41B7-809A-1178BCB0919E}" destId="{7A2F90A6-ED5B-4479-9BA2-8F4A7DBAB471}" srcOrd="0" destOrd="0" parTransId="{4B730375-00E0-46C2-8AD3-85BDABF27D39}" sibTransId="{DB97323F-F33A-4C06-88D7-3C2AE245D386}"/>
    <dgm:cxn modelId="{B8C2FB3E-ABFE-4DB4-B8F5-BEDEA9A2E8E1}" type="presOf" srcId="{7A2F90A6-ED5B-4479-9BA2-8F4A7DBAB471}" destId="{ACB72CDA-7E36-4D35-AC09-9BC434B6F451}" srcOrd="0" destOrd="0" presId="urn:microsoft.com/office/officeart/2018/2/layout/IconVerticalSolidList"/>
    <dgm:cxn modelId="{123EE5A9-F5F2-4A10-A33E-F42F98BF233B}" type="presOf" srcId="{1CBF76FD-B621-445F-A4C7-8DD7C7EFED60}" destId="{F8564046-E15E-4761-B25E-C1BE54251C4D}" srcOrd="0" destOrd="0" presId="urn:microsoft.com/office/officeart/2018/2/layout/IconVerticalSolidList"/>
    <dgm:cxn modelId="{49E402EB-919B-4111-948C-6EA4007CA0A9}" type="presParOf" srcId="{8D9C1219-4303-4A76-8A03-864500C15971}" destId="{42E53973-17B8-4371-BE0C-D426018B11D4}" srcOrd="0" destOrd="0" presId="urn:microsoft.com/office/officeart/2018/2/layout/IconVerticalSolidList"/>
    <dgm:cxn modelId="{E773DD88-9D45-4A02-AC4B-9FCF88855548}" type="presParOf" srcId="{42E53973-17B8-4371-BE0C-D426018B11D4}" destId="{28B97853-D1DA-4720-86C2-ACCF132AE970}" srcOrd="0" destOrd="0" presId="urn:microsoft.com/office/officeart/2018/2/layout/IconVerticalSolidList"/>
    <dgm:cxn modelId="{183108AA-59C6-4B8F-994C-217C6D0792DD}" type="presParOf" srcId="{42E53973-17B8-4371-BE0C-D426018B11D4}" destId="{FC1A05BD-7709-4127-BCB3-BF895B8C7C9C}" srcOrd="1" destOrd="0" presId="urn:microsoft.com/office/officeart/2018/2/layout/IconVerticalSolidList"/>
    <dgm:cxn modelId="{9918F86D-A17E-4964-91D5-7CFA67EA83B2}" type="presParOf" srcId="{42E53973-17B8-4371-BE0C-D426018B11D4}" destId="{F8EC2C11-992C-43B2-B743-DA378D3B98F9}" srcOrd="2" destOrd="0" presId="urn:microsoft.com/office/officeart/2018/2/layout/IconVerticalSolidList"/>
    <dgm:cxn modelId="{EB0B6652-5B94-42EE-8033-517867BF08BA}" type="presParOf" srcId="{42E53973-17B8-4371-BE0C-D426018B11D4}" destId="{ACB72CDA-7E36-4D35-AC09-9BC434B6F451}" srcOrd="3" destOrd="0" presId="urn:microsoft.com/office/officeart/2018/2/layout/IconVerticalSolidList"/>
    <dgm:cxn modelId="{BBDB0351-D839-4850-9C9F-B142D19A4BB6}" type="presParOf" srcId="{8D9C1219-4303-4A76-8A03-864500C15971}" destId="{F567CC75-25A1-4AE8-A914-8C6326400D01}" srcOrd="1" destOrd="0" presId="urn:microsoft.com/office/officeart/2018/2/layout/IconVerticalSolidList"/>
    <dgm:cxn modelId="{14AA72BC-E452-40A1-A696-C5B3DF9DD21E}" type="presParOf" srcId="{8D9C1219-4303-4A76-8A03-864500C15971}" destId="{1B77AE50-635B-4B43-AA1B-E4F6CC9AC6E6}" srcOrd="2" destOrd="0" presId="urn:microsoft.com/office/officeart/2018/2/layout/IconVerticalSolidList"/>
    <dgm:cxn modelId="{6791CE35-D7FA-4DE6-95A1-39942DDAAB35}" type="presParOf" srcId="{1B77AE50-635B-4B43-AA1B-E4F6CC9AC6E6}" destId="{085AAB8C-5CB2-427E-AE5B-1A3C747A107D}" srcOrd="0" destOrd="0" presId="urn:microsoft.com/office/officeart/2018/2/layout/IconVerticalSolidList"/>
    <dgm:cxn modelId="{641D0E91-2E2C-4240-AD52-1C813D0A1E07}" type="presParOf" srcId="{1B77AE50-635B-4B43-AA1B-E4F6CC9AC6E6}" destId="{320EA3EE-CD1D-4927-B523-F80523358F69}" srcOrd="1" destOrd="0" presId="urn:microsoft.com/office/officeart/2018/2/layout/IconVerticalSolidList"/>
    <dgm:cxn modelId="{DE9DDC38-0371-4ED4-AC13-988AD01140A1}" type="presParOf" srcId="{1B77AE50-635B-4B43-AA1B-E4F6CC9AC6E6}" destId="{B7180E2F-A21C-4C40-813F-19C66562F201}" srcOrd="2" destOrd="0" presId="urn:microsoft.com/office/officeart/2018/2/layout/IconVerticalSolidList"/>
    <dgm:cxn modelId="{F2D549F9-3C31-485E-8A5A-6543BEE58CD0}" type="presParOf" srcId="{1B77AE50-635B-4B43-AA1B-E4F6CC9AC6E6}" destId="{F8564046-E15E-4761-B25E-C1BE54251C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73922-9589-4AB0-8012-82C9EF1860A0}">
      <dsp:nvSpPr>
        <dsp:cNvPr id="0" name=""/>
        <dsp:cNvSpPr/>
      </dsp:nvSpPr>
      <dsp:spPr>
        <a:xfrm>
          <a:off x="0" y="1898"/>
          <a:ext cx="477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0F264-74DF-4C3C-B501-61137ACE9126}">
      <dsp:nvSpPr>
        <dsp:cNvPr id="0" name=""/>
        <dsp:cNvSpPr/>
      </dsp:nvSpPr>
      <dsp:spPr>
        <a:xfrm>
          <a:off x="0" y="1898"/>
          <a:ext cx="4775200" cy="64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Stakeholder</a:t>
          </a:r>
          <a:endParaRPr lang="en-US" sz="2000" kern="1200" dirty="0"/>
        </a:p>
      </dsp:txBody>
      <dsp:txXfrm>
        <a:off x="0" y="1898"/>
        <a:ext cx="4775200" cy="647451"/>
      </dsp:txXfrm>
    </dsp:sp>
    <dsp:sp modelId="{EB87B338-A61A-4C0F-B6F5-85DD9C6F2DC5}">
      <dsp:nvSpPr>
        <dsp:cNvPr id="0" name=""/>
        <dsp:cNvSpPr/>
      </dsp:nvSpPr>
      <dsp:spPr>
        <a:xfrm>
          <a:off x="0" y="649350"/>
          <a:ext cx="477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340AB-6352-49D0-8663-E16794465373}">
      <dsp:nvSpPr>
        <dsp:cNvPr id="0" name=""/>
        <dsp:cNvSpPr/>
      </dsp:nvSpPr>
      <dsp:spPr>
        <a:xfrm>
          <a:off x="0" y="649350"/>
          <a:ext cx="4775200" cy="64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Project manager</a:t>
          </a:r>
          <a:endParaRPr lang="en-US" sz="2000" kern="1200"/>
        </a:p>
      </dsp:txBody>
      <dsp:txXfrm>
        <a:off x="0" y="649350"/>
        <a:ext cx="4775200" cy="647451"/>
      </dsp:txXfrm>
    </dsp:sp>
    <dsp:sp modelId="{6B7503FD-3EF6-4281-BF64-EC14C4F4570D}">
      <dsp:nvSpPr>
        <dsp:cNvPr id="0" name=""/>
        <dsp:cNvSpPr/>
      </dsp:nvSpPr>
      <dsp:spPr>
        <a:xfrm>
          <a:off x="0" y="1296802"/>
          <a:ext cx="477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98178-9CF1-4BB8-88F8-D8EADA6D728E}">
      <dsp:nvSpPr>
        <dsp:cNvPr id="0" name=""/>
        <dsp:cNvSpPr/>
      </dsp:nvSpPr>
      <dsp:spPr>
        <a:xfrm>
          <a:off x="0" y="1296802"/>
          <a:ext cx="4775200" cy="64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Product Owner</a:t>
          </a:r>
          <a:endParaRPr lang="en-US" sz="2000" kern="1200"/>
        </a:p>
      </dsp:txBody>
      <dsp:txXfrm>
        <a:off x="0" y="1296802"/>
        <a:ext cx="4775200" cy="647451"/>
      </dsp:txXfrm>
    </dsp:sp>
    <dsp:sp modelId="{86538892-7610-42F5-9BFD-FCC9D02C86D8}">
      <dsp:nvSpPr>
        <dsp:cNvPr id="0" name=""/>
        <dsp:cNvSpPr/>
      </dsp:nvSpPr>
      <dsp:spPr>
        <a:xfrm>
          <a:off x="0" y="1944254"/>
          <a:ext cx="477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A93E66-6ACE-4C90-9587-5B86496989EC}">
      <dsp:nvSpPr>
        <dsp:cNvPr id="0" name=""/>
        <dsp:cNvSpPr/>
      </dsp:nvSpPr>
      <dsp:spPr>
        <a:xfrm>
          <a:off x="0" y="1944254"/>
          <a:ext cx="4775200" cy="64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Business Analyst</a:t>
          </a:r>
          <a:endParaRPr lang="en-US" sz="2000" kern="1200"/>
        </a:p>
      </dsp:txBody>
      <dsp:txXfrm>
        <a:off x="0" y="1944254"/>
        <a:ext cx="4775200" cy="647451"/>
      </dsp:txXfrm>
    </dsp:sp>
    <dsp:sp modelId="{4513BF59-86F9-4105-A276-D9C420B8D756}">
      <dsp:nvSpPr>
        <dsp:cNvPr id="0" name=""/>
        <dsp:cNvSpPr/>
      </dsp:nvSpPr>
      <dsp:spPr>
        <a:xfrm>
          <a:off x="0" y="2591706"/>
          <a:ext cx="477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BA3ACB-BC25-40C4-B872-A2140410230D}">
      <dsp:nvSpPr>
        <dsp:cNvPr id="0" name=""/>
        <dsp:cNvSpPr/>
      </dsp:nvSpPr>
      <dsp:spPr>
        <a:xfrm>
          <a:off x="0" y="2591706"/>
          <a:ext cx="4775200" cy="64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Scrum Master</a:t>
          </a:r>
          <a:endParaRPr lang="en-US" sz="2000" kern="1200"/>
        </a:p>
      </dsp:txBody>
      <dsp:txXfrm>
        <a:off x="0" y="2591706"/>
        <a:ext cx="4775200" cy="647451"/>
      </dsp:txXfrm>
    </dsp:sp>
    <dsp:sp modelId="{5BEED680-FC43-425D-8E4C-7EDD859637DB}">
      <dsp:nvSpPr>
        <dsp:cNvPr id="0" name=""/>
        <dsp:cNvSpPr/>
      </dsp:nvSpPr>
      <dsp:spPr>
        <a:xfrm>
          <a:off x="0" y="3239158"/>
          <a:ext cx="47752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7789AD-C84A-4302-934C-1A69EDEE16F0}">
      <dsp:nvSpPr>
        <dsp:cNvPr id="0" name=""/>
        <dsp:cNvSpPr/>
      </dsp:nvSpPr>
      <dsp:spPr>
        <a:xfrm>
          <a:off x="0" y="3239158"/>
          <a:ext cx="4775200" cy="6474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Development Team</a:t>
          </a:r>
          <a:endParaRPr lang="en-US" sz="2000" kern="1200"/>
        </a:p>
      </dsp:txBody>
      <dsp:txXfrm>
        <a:off x="0" y="3239158"/>
        <a:ext cx="4775200" cy="6474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4C82C-B586-43A5-B3AE-D3C9316AFE4D}">
      <dsp:nvSpPr>
        <dsp:cNvPr id="0" name=""/>
        <dsp:cNvSpPr/>
      </dsp:nvSpPr>
      <dsp:spPr>
        <a:xfrm>
          <a:off x="0" y="367"/>
          <a:ext cx="7526340" cy="8598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F50E57-C5E6-4ECC-9891-6D5077E3381C}">
      <dsp:nvSpPr>
        <dsp:cNvPr id="0" name=""/>
        <dsp:cNvSpPr/>
      </dsp:nvSpPr>
      <dsp:spPr>
        <a:xfrm>
          <a:off x="260101" y="193831"/>
          <a:ext cx="472911" cy="4729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E280EB-0D96-46A3-8606-F978F23F4369}">
      <dsp:nvSpPr>
        <dsp:cNvPr id="0" name=""/>
        <dsp:cNvSpPr/>
      </dsp:nvSpPr>
      <dsp:spPr>
        <a:xfrm>
          <a:off x="993114" y="367"/>
          <a:ext cx="6533225" cy="859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00" tIns="91000" rIns="91000" bIns="910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 stakeholder is anyone with an interest in or an influence on the product.</a:t>
          </a:r>
          <a:endParaRPr lang="en-US" sz="1600" kern="1200"/>
        </a:p>
      </dsp:txBody>
      <dsp:txXfrm>
        <a:off x="993114" y="367"/>
        <a:ext cx="6533225" cy="859839"/>
      </dsp:txXfrm>
    </dsp:sp>
    <dsp:sp modelId="{29220B51-CD04-4B6F-8DDE-D2772477AB0A}">
      <dsp:nvSpPr>
        <dsp:cNvPr id="0" name=""/>
        <dsp:cNvSpPr/>
      </dsp:nvSpPr>
      <dsp:spPr>
        <a:xfrm>
          <a:off x="0" y="1075166"/>
          <a:ext cx="7526340" cy="8598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19CC70-2C39-41E5-ABC3-5C4F462FC7BB}">
      <dsp:nvSpPr>
        <dsp:cNvPr id="0" name=""/>
        <dsp:cNvSpPr/>
      </dsp:nvSpPr>
      <dsp:spPr>
        <a:xfrm>
          <a:off x="260101" y="1268630"/>
          <a:ext cx="472911" cy="4729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1FE414-508E-4496-80C4-D6DDE532F3F4}">
      <dsp:nvSpPr>
        <dsp:cNvPr id="0" name=""/>
        <dsp:cNvSpPr/>
      </dsp:nvSpPr>
      <dsp:spPr>
        <a:xfrm>
          <a:off x="993114" y="1075166"/>
          <a:ext cx="6533225" cy="859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00" tIns="91000" rIns="91000" bIns="910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Should be contactable by the development team to help them to understand what is required.</a:t>
          </a:r>
          <a:endParaRPr lang="en-US" sz="1600" kern="1200"/>
        </a:p>
      </dsp:txBody>
      <dsp:txXfrm>
        <a:off x="993114" y="1075166"/>
        <a:ext cx="6533225" cy="859839"/>
      </dsp:txXfrm>
    </dsp:sp>
    <dsp:sp modelId="{D0DC2492-85B6-4F10-8EF0-C76D64DD27E9}">
      <dsp:nvSpPr>
        <dsp:cNvPr id="0" name=""/>
        <dsp:cNvSpPr/>
      </dsp:nvSpPr>
      <dsp:spPr>
        <a:xfrm>
          <a:off x="0" y="2149965"/>
          <a:ext cx="7526340" cy="85983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CB4D53-B87A-4D47-A23E-BF3AF9C5EAA3}">
      <dsp:nvSpPr>
        <dsp:cNvPr id="0" name=""/>
        <dsp:cNvSpPr/>
      </dsp:nvSpPr>
      <dsp:spPr>
        <a:xfrm>
          <a:off x="260101" y="2343429"/>
          <a:ext cx="472911" cy="4729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457CE-4315-448C-A9CB-661AC3E07CD0}">
      <dsp:nvSpPr>
        <dsp:cNvPr id="0" name=""/>
        <dsp:cNvSpPr/>
      </dsp:nvSpPr>
      <dsp:spPr>
        <a:xfrm>
          <a:off x="993114" y="2149965"/>
          <a:ext cx="6533225" cy="8598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000" tIns="91000" rIns="91000" bIns="9100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They should attend the Sprint review meeting</a:t>
          </a:r>
          <a:endParaRPr lang="en-US" sz="1600" kern="1200"/>
        </a:p>
      </dsp:txBody>
      <dsp:txXfrm>
        <a:off x="993114" y="2149965"/>
        <a:ext cx="6533225" cy="8598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6604B-1AB3-4FEE-B111-B1EB62703A27}">
      <dsp:nvSpPr>
        <dsp:cNvPr id="0" name=""/>
        <dsp:cNvSpPr/>
      </dsp:nvSpPr>
      <dsp:spPr>
        <a:xfrm>
          <a:off x="0" y="624"/>
          <a:ext cx="7373938" cy="14623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21CE4-9419-4097-AC47-6BA1FC53BB5B}">
      <dsp:nvSpPr>
        <dsp:cNvPr id="0" name=""/>
        <dsp:cNvSpPr/>
      </dsp:nvSpPr>
      <dsp:spPr>
        <a:xfrm>
          <a:off x="277525" y="266637"/>
          <a:ext cx="1133940" cy="930304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9A2ADD-0663-4F90-AB03-7BB049520913}">
      <dsp:nvSpPr>
        <dsp:cNvPr id="0" name=""/>
        <dsp:cNvSpPr/>
      </dsp:nvSpPr>
      <dsp:spPr>
        <a:xfrm>
          <a:off x="1688991" y="624"/>
          <a:ext cx="5684946" cy="1462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3" tIns="154763" rIns="154763" bIns="15476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PO is the sole person responsible for managing the product backlog (list of features to be worked on).</a:t>
          </a:r>
          <a:endParaRPr lang="en-US" sz="2000" kern="1200"/>
        </a:p>
      </dsp:txBody>
      <dsp:txXfrm>
        <a:off x="1688991" y="624"/>
        <a:ext cx="5684946" cy="1462330"/>
      </dsp:txXfrm>
    </dsp:sp>
    <dsp:sp modelId="{690A0927-7ED3-42C7-881D-966FCB89ACDB}">
      <dsp:nvSpPr>
        <dsp:cNvPr id="0" name=""/>
        <dsp:cNvSpPr/>
      </dsp:nvSpPr>
      <dsp:spPr>
        <a:xfrm>
          <a:off x="0" y="1828538"/>
          <a:ext cx="7373938" cy="14623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6A171-F289-467E-84FD-9F905AD56AB7}">
      <dsp:nvSpPr>
        <dsp:cNvPr id="0" name=""/>
        <dsp:cNvSpPr/>
      </dsp:nvSpPr>
      <dsp:spPr>
        <a:xfrm>
          <a:off x="442355" y="2157562"/>
          <a:ext cx="804281" cy="80428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4C227-802D-4257-9692-F5CB9B4B3377}">
      <dsp:nvSpPr>
        <dsp:cNvPr id="0" name=""/>
        <dsp:cNvSpPr/>
      </dsp:nvSpPr>
      <dsp:spPr>
        <a:xfrm>
          <a:off x="1688991" y="1828538"/>
          <a:ext cx="5684946" cy="1462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3" tIns="154763" rIns="154763" bIns="15476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They communicate with the stakeholders to ensure </a:t>
          </a:r>
          <a:r>
            <a:rPr lang="en-GB" sz="2000" kern="1200" dirty="0" err="1"/>
            <a:t>requiremnets</a:t>
          </a:r>
          <a:r>
            <a:rPr lang="en-GB" sz="2000" kern="1200" dirty="0"/>
            <a:t> are added to the product backlog</a:t>
          </a:r>
          <a:endParaRPr lang="en-US" sz="2000" kern="1200" dirty="0"/>
        </a:p>
      </dsp:txBody>
      <dsp:txXfrm>
        <a:off x="1688991" y="1828538"/>
        <a:ext cx="5684946" cy="1462330"/>
      </dsp:txXfrm>
    </dsp:sp>
    <dsp:sp modelId="{46ECB476-A081-4EAB-9A91-39FA8D8EF8C1}">
      <dsp:nvSpPr>
        <dsp:cNvPr id="0" name=""/>
        <dsp:cNvSpPr/>
      </dsp:nvSpPr>
      <dsp:spPr>
        <a:xfrm>
          <a:off x="0" y="3656451"/>
          <a:ext cx="7373938" cy="146233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57D983-A7E0-4C8C-ABCC-E087DCA7D8F7}">
      <dsp:nvSpPr>
        <dsp:cNvPr id="0" name=""/>
        <dsp:cNvSpPr/>
      </dsp:nvSpPr>
      <dsp:spPr>
        <a:xfrm>
          <a:off x="442355" y="3985475"/>
          <a:ext cx="804281" cy="804281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0FE7A-5AB9-4E1D-8261-7288F06206A8}">
      <dsp:nvSpPr>
        <dsp:cNvPr id="0" name=""/>
        <dsp:cNvSpPr/>
      </dsp:nvSpPr>
      <dsp:spPr>
        <a:xfrm>
          <a:off x="1688991" y="3656451"/>
          <a:ext cx="5684946" cy="14623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763" tIns="154763" rIns="154763" bIns="154763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They attend the Sprint planning meeting and Sprint review meeting</a:t>
          </a:r>
          <a:endParaRPr lang="en-US" sz="2000" kern="1200"/>
        </a:p>
      </dsp:txBody>
      <dsp:txXfrm>
        <a:off x="1688991" y="3656451"/>
        <a:ext cx="5684946" cy="14623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556FF-7B7F-488C-8C23-AFF64BB1AF4F}">
      <dsp:nvSpPr>
        <dsp:cNvPr id="0" name=""/>
        <dsp:cNvSpPr/>
      </dsp:nvSpPr>
      <dsp:spPr>
        <a:xfrm>
          <a:off x="-4698695" y="-239379"/>
          <a:ext cx="5598165" cy="5598165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6EF6CB-2EC0-44B8-AB06-996FFA9E2FB0}">
      <dsp:nvSpPr>
        <dsp:cNvPr id="0" name=""/>
        <dsp:cNvSpPr/>
      </dsp:nvSpPr>
      <dsp:spPr>
        <a:xfrm>
          <a:off x="291632" y="670059"/>
          <a:ext cx="2978681" cy="37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8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Works with company Chief</a:t>
          </a:r>
          <a:endParaRPr lang="en-US" sz="1600" kern="1200" dirty="0"/>
        </a:p>
      </dsp:txBody>
      <dsp:txXfrm>
        <a:off x="291632" y="670059"/>
        <a:ext cx="2978681" cy="377812"/>
      </dsp:txXfrm>
    </dsp:sp>
    <dsp:sp modelId="{421EC128-ACA2-494A-B74C-C9EF3EE06540}">
      <dsp:nvSpPr>
        <dsp:cNvPr id="0" name=""/>
        <dsp:cNvSpPr/>
      </dsp:nvSpPr>
      <dsp:spPr>
        <a:xfrm>
          <a:off x="55499" y="622833"/>
          <a:ext cx="472265" cy="472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F4E54-7258-4476-8747-C03E9F612427}">
      <dsp:nvSpPr>
        <dsp:cNvPr id="0" name=""/>
        <dsp:cNvSpPr/>
      </dsp:nvSpPr>
      <dsp:spPr>
        <a:xfrm>
          <a:off x="633775" y="1237110"/>
          <a:ext cx="2636538" cy="37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8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 dirty="0"/>
            <a:t>Customer support</a:t>
          </a:r>
          <a:endParaRPr lang="en-US" sz="1600" kern="1200" dirty="0"/>
        </a:p>
      </dsp:txBody>
      <dsp:txXfrm>
        <a:off x="633775" y="1237110"/>
        <a:ext cx="2636538" cy="377812"/>
      </dsp:txXfrm>
    </dsp:sp>
    <dsp:sp modelId="{A16D28C4-E621-4621-B7AD-D9841CAB5A2E}">
      <dsp:nvSpPr>
        <dsp:cNvPr id="0" name=""/>
        <dsp:cNvSpPr/>
      </dsp:nvSpPr>
      <dsp:spPr>
        <a:xfrm>
          <a:off x="397642" y="1189884"/>
          <a:ext cx="472265" cy="472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B07A5-CCAF-4F5D-B9DB-809D4BB3C09E}">
      <dsp:nvSpPr>
        <dsp:cNvPr id="0" name=""/>
        <dsp:cNvSpPr/>
      </dsp:nvSpPr>
      <dsp:spPr>
        <a:xfrm>
          <a:off x="821267" y="1803746"/>
          <a:ext cx="2449045" cy="37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8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/>
            <a:t>Users and customers</a:t>
          </a:r>
          <a:endParaRPr lang="en-US" sz="1600" kern="1200"/>
        </a:p>
      </dsp:txBody>
      <dsp:txXfrm>
        <a:off x="821267" y="1803746"/>
        <a:ext cx="2449045" cy="377812"/>
      </dsp:txXfrm>
    </dsp:sp>
    <dsp:sp modelId="{8A048D3E-2CC8-41EC-BE60-EBA7D66879E1}">
      <dsp:nvSpPr>
        <dsp:cNvPr id="0" name=""/>
        <dsp:cNvSpPr/>
      </dsp:nvSpPr>
      <dsp:spPr>
        <a:xfrm>
          <a:off x="585135" y="1756519"/>
          <a:ext cx="472265" cy="472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275C7-A660-4686-88C2-16AF4284EEC8}">
      <dsp:nvSpPr>
        <dsp:cNvPr id="0" name=""/>
        <dsp:cNvSpPr/>
      </dsp:nvSpPr>
      <dsp:spPr>
        <a:xfrm>
          <a:off x="881132" y="2370797"/>
          <a:ext cx="2389180" cy="37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8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/>
            <a:t>Product Manager</a:t>
          </a:r>
          <a:endParaRPr lang="en-US" sz="1600" kern="1200"/>
        </a:p>
      </dsp:txBody>
      <dsp:txXfrm>
        <a:off x="881132" y="2370797"/>
        <a:ext cx="2389180" cy="377812"/>
      </dsp:txXfrm>
    </dsp:sp>
    <dsp:sp modelId="{4C95BA90-B359-4347-84F0-2BF3EA41CDE9}">
      <dsp:nvSpPr>
        <dsp:cNvPr id="0" name=""/>
        <dsp:cNvSpPr/>
      </dsp:nvSpPr>
      <dsp:spPr>
        <a:xfrm>
          <a:off x="644999" y="2323570"/>
          <a:ext cx="472265" cy="472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BA1F80-252A-4C68-A695-762AA01CAB2B}">
      <dsp:nvSpPr>
        <dsp:cNvPr id="0" name=""/>
        <dsp:cNvSpPr/>
      </dsp:nvSpPr>
      <dsp:spPr>
        <a:xfrm>
          <a:off x="821267" y="2937848"/>
          <a:ext cx="2449045" cy="37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8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/>
            <a:t>Scrum Master</a:t>
          </a:r>
          <a:endParaRPr lang="en-US" sz="1600" kern="1200"/>
        </a:p>
      </dsp:txBody>
      <dsp:txXfrm>
        <a:off x="821267" y="2937848"/>
        <a:ext cx="2449045" cy="377812"/>
      </dsp:txXfrm>
    </dsp:sp>
    <dsp:sp modelId="{8C856A0F-3A58-4AE1-9058-C026A2A65B19}">
      <dsp:nvSpPr>
        <dsp:cNvPr id="0" name=""/>
        <dsp:cNvSpPr/>
      </dsp:nvSpPr>
      <dsp:spPr>
        <a:xfrm>
          <a:off x="585135" y="2890621"/>
          <a:ext cx="472265" cy="472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782AA-D570-461C-99A4-DA8A9647F331}">
      <dsp:nvSpPr>
        <dsp:cNvPr id="0" name=""/>
        <dsp:cNvSpPr/>
      </dsp:nvSpPr>
      <dsp:spPr>
        <a:xfrm>
          <a:off x="633775" y="3504483"/>
          <a:ext cx="2636538" cy="37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8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/>
            <a:t>Development team</a:t>
          </a:r>
          <a:endParaRPr lang="en-US" sz="1600" kern="1200"/>
        </a:p>
      </dsp:txBody>
      <dsp:txXfrm>
        <a:off x="633775" y="3504483"/>
        <a:ext cx="2636538" cy="377812"/>
      </dsp:txXfrm>
    </dsp:sp>
    <dsp:sp modelId="{22078F30-478E-431D-95BC-9082FA8AD691}">
      <dsp:nvSpPr>
        <dsp:cNvPr id="0" name=""/>
        <dsp:cNvSpPr/>
      </dsp:nvSpPr>
      <dsp:spPr>
        <a:xfrm>
          <a:off x="397642" y="3457257"/>
          <a:ext cx="472265" cy="472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BA3FCF-106F-45B2-8FDF-B9AF7F5C2095}">
      <dsp:nvSpPr>
        <dsp:cNvPr id="0" name=""/>
        <dsp:cNvSpPr/>
      </dsp:nvSpPr>
      <dsp:spPr>
        <a:xfrm>
          <a:off x="291632" y="4071534"/>
          <a:ext cx="2978681" cy="377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9889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0" kern="1200"/>
            <a:t>Marketing and sales</a:t>
          </a:r>
          <a:endParaRPr lang="en-US" sz="1600" kern="1200"/>
        </a:p>
      </dsp:txBody>
      <dsp:txXfrm>
        <a:off x="291632" y="4071534"/>
        <a:ext cx="2978681" cy="377812"/>
      </dsp:txXfrm>
    </dsp:sp>
    <dsp:sp modelId="{598B8745-6AA5-42D7-A165-C86EFEB5A8AE}">
      <dsp:nvSpPr>
        <dsp:cNvPr id="0" name=""/>
        <dsp:cNvSpPr/>
      </dsp:nvSpPr>
      <dsp:spPr>
        <a:xfrm>
          <a:off x="55499" y="4024308"/>
          <a:ext cx="472265" cy="47226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CECB9-B3AF-4355-B0E6-256898B192A0}">
      <dsp:nvSpPr>
        <dsp:cNvPr id="0" name=""/>
        <dsp:cNvSpPr/>
      </dsp:nvSpPr>
      <dsp:spPr>
        <a:xfrm>
          <a:off x="0" y="547303"/>
          <a:ext cx="675859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Manage projects and will overview expenses. </a:t>
          </a:r>
          <a:endParaRPr lang="en-US" sz="2400" kern="1200" dirty="0"/>
        </a:p>
      </dsp:txBody>
      <dsp:txXfrm>
        <a:off x="59399" y="606702"/>
        <a:ext cx="6639800" cy="1098002"/>
      </dsp:txXfrm>
    </dsp:sp>
    <dsp:sp modelId="{C0B4C1D6-9623-4AD3-A8EF-3EF4251C552F}">
      <dsp:nvSpPr>
        <dsp:cNvPr id="0" name=""/>
        <dsp:cNvSpPr/>
      </dsp:nvSpPr>
      <dsp:spPr>
        <a:xfrm>
          <a:off x="0" y="1951303"/>
          <a:ext cx="675859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Try to reduce risk on the project.</a:t>
          </a:r>
          <a:endParaRPr lang="en-US" sz="2400" kern="1200" dirty="0"/>
        </a:p>
      </dsp:txBody>
      <dsp:txXfrm>
        <a:off x="59399" y="2010702"/>
        <a:ext cx="6639800" cy="1098002"/>
      </dsp:txXfrm>
    </dsp:sp>
    <dsp:sp modelId="{266E9A9D-0BE5-4082-9668-937006D0827E}">
      <dsp:nvSpPr>
        <dsp:cNvPr id="0" name=""/>
        <dsp:cNvSpPr/>
      </dsp:nvSpPr>
      <dsp:spPr>
        <a:xfrm>
          <a:off x="0" y="3355303"/>
          <a:ext cx="6758598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Can also manage more than one project </a:t>
          </a:r>
          <a:br>
            <a:rPr lang="en-GB" sz="2400" kern="1200" dirty="0"/>
          </a:br>
          <a:r>
            <a:rPr lang="en-GB" sz="2400" kern="1200" dirty="0"/>
            <a:t>at a time.</a:t>
          </a:r>
          <a:endParaRPr lang="en-US" sz="2400" kern="1200" dirty="0"/>
        </a:p>
      </dsp:txBody>
      <dsp:txXfrm>
        <a:off x="59399" y="3414702"/>
        <a:ext cx="6639800" cy="1098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D89A7A-641A-43C7-AA2B-8AE28E8CD430}">
      <dsp:nvSpPr>
        <dsp:cNvPr id="0" name=""/>
        <dsp:cNvSpPr/>
      </dsp:nvSpPr>
      <dsp:spPr>
        <a:xfrm>
          <a:off x="0" y="705928"/>
          <a:ext cx="7170128" cy="13032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2BC4B1-645F-47A2-B84F-D2018CC3D47E}">
      <dsp:nvSpPr>
        <dsp:cNvPr id="0" name=""/>
        <dsp:cNvSpPr/>
      </dsp:nvSpPr>
      <dsp:spPr>
        <a:xfrm>
          <a:off x="394234" y="999160"/>
          <a:ext cx="716789" cy="7167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4F4AA-8927-4B94-9010-F6C41713C966}">
      <dsp:nvSpPr>
        <dsp:cNvPr id="0" name=""/>
        <dsp:cNvSpPr/>
      </dsp:nvSpPr>
      <dsp:spPr>
        <a:xfrm>
          <a:off x="1505257" y="705928"/>
          <a:ext cx="5664870" cy="130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8" tIns="137928" rIns="137928" bIns="13792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Supports the product owner by gathering requirements and providing guidance on </a:t>
          </a:r>
          <a:br>
            <a:rPr lang="en-GB" sz="2200" kern="1200" dirty="0"/>
          </a:br>
          <a:r>
            <a:rPr lang="en-GB" sz="2200" kern="1200" dirty="0"/>
            <a:t>what to build. </a:t>
          </a:r>
          <a:endParaRPr lang="en-US" sz="2200" kern="1200" dirty="0"/>
        </a:p>
      </dsp:txBody>
      <dsp:txXfrm>
        <a:off x="1505257" y="705928"/>
        <a:ext cx="5664870" cy="1303253"/>
      </dsp:txXfrm>
    </dsp:sp>
    <dsp:sp modelId="{16C168B5-1430-4E11-ADA0-335548481FE2}">
      <dsp:nvSpPr>
        <dsp:cNvPr id="0" name=""/>
        <dsp:cNvSpPr/>
      </dsp:nvSpPr>
      <dsp:spPr>
        <a:xfrm>
          <a:off x="0" y="2334995"/>
          <a:ext cx="7170128" cy="130325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DB298-D33B-4935-9C88-DE31A7DB8410}">
      <dsp:nvSpPr>
        <dsp:cNvPr id="0" name=""/>
        <dsp:cNvSpPr/>
      </dsp:nvSpPr>
      <dsp:spPr>
        <a:xfrm>
          <a:off x="394234" y="2628227"/>
          <a:ext cx="716789" cy="7167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DC25C-CE2C-44CB-A4F7-346517D9BF72}">
      <dsp:nvSpPr>
        <dsp:cNvPr id="0" name=""/>
        <dsp:cNvSpPr/>
      </dsp:nvSpPr>
      <dsp:spPr>
        <a:xfrm>
          <a:off x="1505257" y="2334995"/>
          <a:ext cx="5664870" cy="1303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8" tIns="137928" rIns="137928" bIns="13792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They usually work across many products.</a:t>
          </a:r>
          <a:endParaRPr lang="en-US" sz="2200" kern="1200"/>
        </a:p>
      </dsp:txBody>
      <dsp:txXfrm>
        <a:off x="1505257" y="2334995"/>
        <a:ext cx="5664870" cy="13032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5A1C37-57C5-4D6D-B8F8-F9C3D89D05F7}">
      <dsp:nvSpPr>
        <dsp:cNvPr id="0" name=""/>
        <dsp:cNvSpPr/>
      </dsp:nvSpPr>
      <dsp:spPr>
        <a:xfrm>
          <a:off x="0" y="12343"/>
          <a:ext cx="7173913" cy="1141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 multi-disciplinary development team usually consists of software architects, designers, programmers and testers.</a:t>
          </a:r>
          <a:endParaRPr lang="en-US" sz="2000" kern="1200" dirty="0"/>
        </a:p>
      </dsp:txBody>
      <dsp:txXfrm>
        <a:off x="55744" y="68087"/>
        <a:ext cx="7062425" cy="1030432"/>
      </dsp:txXfrm>
    </dsp:sp>
    <dsp:sp modelId="{13BDB8B4-A9E6-4F17-B412-CC59FA8D600C}">
      <dsp:nvSpPr>
        <dsp:cNvPr id="0" name=""/>
        <dsp:cNvSpPr/>
      </dsp:nvSpPr>
      <dsp:spPr>
        <a:xfrm>
          <a:off x="0" y="1329943"/>
          <a:ext cx="7173913" cy="1141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This is a self organising team.  </a:t>
          </a:r>
          <a:br>
            <a:rPr lang="en-GB" sz="2000" kern="1200" dirty="0"/>
          </a:br>
          <a:r>
            <a:rPr lang="en-GB" sz="2000" kern="1200" dirty="0"/>
            <a:t>They decide how to tackle the items in the sprint backlog.</a:t>
          </a:r>
          <a:endParaRPr lang="en-US" sz="2000" kern="1200" dirty="0"/>
        </a:p>
      </dsp:txBody>
      <dsp:txXfrm>
        <a:off x="55744" y="1385687"/>
        <a:ext cx="7062425" cy="1030432"/>
      </dsp:txXfrm>
    </dsp:sp>
    <dsp:sp modelId="{241B614C-64CA-444C-9F1F-B2DC004F7D63}">
      <dsp:nvSpPr>
        <dsp:cNvPr id="0" name=""/>
        <dsp:cNvSpPr/>
      </dsp:nvSpPr>
      <dsp:spPr>
        <a:xfrm>
          <a:off x="0" y="2647543"/>
          <a:ext cx="7173913" cy="1141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People with other skillsets can be added to the team when required.</a:t>
          </a:r>
          <a:endParaRPr lang="en-US" sz="2000" kern="1200" dirty="0"/>
        </a:p>
      </dsp:txBody>
      <dsp:txXfrm>
        <a:off x="55744" y="2703287"/>
        <a:ext cx="7062425" cy="1030432"/>
      </dsp:txXfrm>
    </dsp:sp>
    <dsp:sp modelId="{188EBCA9-64D4-4402-8E98-0170C9B99BAB}">
      <dsp:nvSpPr>
        <dsp:cNvPr id="0" name=""/>
        <dsp:cNvSpPr/>
      </dsp:nvSpPr>
      <dsp:spPr>
        <a:xfrm>
          <a:off x="0" y="3965143"/>
          <a:ext cx="7173913" cy="11419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Attend the      Sprint planning,  Daily stand up, 	</a:t>
          </a:r>
          <a:br>
            <a:rPr lang="en-GB" sz="1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</a:br>
          <a:r>
            <a:rPr lang="en-GB" sz="18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rPr>
            <a:t>	          Sprint review and the Sprint Retrospective meetings</a:t>
          </a:r>
          <a:endParaRPr lang="en-US" sz="1800" kern="1200" dirty="0"/>
        </a:p>
      </dsp:txBody>
      <dsp:txXfrm>
        <a:off x="55744" y="4020887"/>
        <a:ext cx="7062425" cy="10304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97853-D1DA-4720-86C2-ACCF132AE970}">
      <dsp:nvSpPr>
        <dsp:cNvPr id="0" name=""/>
        <dsp:cNvSpPr/>
      </dsp:nvSpPr>
      <dsp:spPr>
        <a:xfrm>
          <a:off x="0" y="665301"/>
          <a:ext cx="5953591" cy="1228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A05BD-7709-4127-BCB3-BF895B8C7C9C}">
      <dsp:nvSpPr>
        <dsp:cNvPr id="0" name=""/>
        <dsp:cNvSpPr/>
      </dsp:nvSpPr>
      <dsp:spPr>
        <a:xfrm>
          <a:off x="371545" y="941657"/>
          <a:ext cx="675536" cy="6755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B72CDA-7E36-4D35-AC09-9BC434B6F451}">
      <dsp:nvSpPr>
        <dsp:cNvPr id="0" name=""/>
        <dsp:cNvSpPr/>
      </dsp:nvSpPr>
      <dsp:spPr>
        <a:xfrm>
          <a:off x="1418627" y="665301"/>
          <a:ext cx="4534963" cy="1228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90" tIns="129990" rIns="129990" bIns="1299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/>
            <a:t>Complete Lab4.</a:t>
          </a:r>
          <a:endParaRPr lang="en-US" sz="2500" kern="1200"/>
        </a:p>
      </dsp:txBody>
      <dsp:txXfrm>
        <a:off x="1418627" y="665301"/>
        <a:ext cx="4534963" cy="1228248"/>
      </dsp:txXfrm>
    </dsp:sp>
    <dsp:sp modelId="{085AAB8C-5CB2-427E-AE5B-1A3C747A107D}">
      <dsp:nvSpPr>
        <dsp:cNvPr id="0" name=""/>
        <dsp:cNvSpPr/>
      </dsp:nvSpPr>
      <dsp:spPr>
        <a:xfrm>
          <a:off x="0" y="2200612"/>
          <a:ext cx="5953591" cy="122824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0EA3EE-CD1D-4927-B523-F80523358F69}">
      <dsp:nvSpPr>
        <dsp:cNvPr id="0" name=""/>
        <dsp:cNvSpPr/>
      </dsp:nvSpPr>
      <dsp:spPr>
        <a:xfrm>
          <a:off x="371545" y="2476968"/>
          <a:ext cx="675536" cy="6755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64046-E15E-4761-B25E-C1BE54251C4D}">
      <dsp:nvSpPr>
        <dsp:cNvPr id="0" name=""/>
        <dsp:cNvSpPr/>
      </dsp:nvSpPr>
      <dsp:spPr>
        <a:xfrm>
          <a:off x="1418627" y="2200612"/>
          <a:ext cx="4534963" cy="1228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90" tIns="129990" rIns="129990" bIns="12999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b="1" kern="1200" dirty="0"/>
            <a:t>Duration 20 minutes</a:t>
          </a:r>
          <a:endParaRPr lang="en-US" sz="2500" kern="1200" dirty="0"/>
        </a:p>
      </dsp:txBody>
      <dsp:txXfrm>
        <a:off x="1418627" y="2200612"/>
        <a:ext cx="4534963" cy="1228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CDF3C-8FB0-4DD1-87F3-103788D338F8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20BAB-840F-453D-BD53-7247E25AC0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8865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5418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82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E5D4-5B0C-42A0-9DD6-6B2DE94D8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54EAD-5976-4B52-8591-1E7C2A9DA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70D44-80ED-429A-872C-3DBC70A60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D2250-F45A-4287-B3C1-F801927D0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E1BCE-5BE7-410F-A88D-7D09EA023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87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508D-76C5-4FF0-80F8-B8FB27BE1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56A5F-4BDD-424C-B6F1-B638C54F0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14FF52-AD86-408E-959C-8D3402A40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77BE6-B4C3-4BDD-B5E6-B9A6727C0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D4F5A-11BE-4EB1-83C9-D9097360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7024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22688E-09B8-4E5C-8FC0-DC35B18278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81015B-2371-475C-97F7-FE89FD08F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F7C2E-154B-4285-84CA-8153CEE4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84370-5556-41F9-93C3-BF8FABB57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E4FD9-5907-4ADA-A93B-9978CA429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342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832053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58410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851110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486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75F1-83DE-4D0B-BE4F-DD221EEAF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EFE91-3E69-4D88-9687-3AC01F677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A6B9A-96E5-4067-A884-192C6AF9E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C7D3-8716-4068-AE15-625512FA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2FBA5-021A-4D9A-965D-43DC229B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342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2951A-D7B3-44C9-927F-BEE4BF068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D2A6E-830B-4782-A6F6-16AFBF874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050F0-877F-45A7-AC42-7BB37BBB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63B88-90F0-4A97-809B-EADA00918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51D139-37ED-42B9-81F5-A0729986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344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C2C6D-D37E-4627-AE0F-A480ED0B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EB350-5BD4-4453-950B-D3B84296B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A2503-1E16-4AB5-A388-68C490C07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42A7B2-9A96-448F-B7EC-9F13D2E7A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2FBBD-9ED9-4206-A548-BD5F90CB8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D4DED-1F87-4394-BC77-F071FA39D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489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63D5-9205-4BFF-B4EB-92FA3DBA9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71138-1706-4CFA-9F44-4AEC86BC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77F1C-10E6-4F99-9F15-4CE2F27CF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5B3D91-DE07-47D8-9659-E737AF8D62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CCB05A-DF94-4DC0-9CA1-AC693E6DC4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67D2D9-113D-4194-8CF4-01B9DA0D3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ECF3B1-C8D1-4090-950B-3DFB96321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4944EE-2FD0-4FFD-85D4-1457223B0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242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D80EF-85CE-46B0-A0E1-13D1F01F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7044BA-A382-4091-A9BA-99A4FB9AA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13E7D-81DB-47A0-90C8-0E88BF2F5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5578E2-5854-439A-9CCC-7E83BEE8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708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D2E8F1-9E52-4438-B6CF-72E3CF34B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C00577-2C0E-4021-B7E9-6671151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8F93B-EB0D-49F2-B95B-0CDC1C582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6868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4E8A-0671-4968-A43F-9DEE5D2D1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C7820-F68E-47C8-857E-CACD97A4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1C249-1C7A-48E9-8248-51A10DA83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28D9A5-76A8-46C9-A465-EF2C3F571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635B3A-A948-47A3-A037-5D0D16AC9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70CA3-2B01-4483-A0AF-897C0EE1A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704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C45FD-BCFE-4EFA-A484-7D0A4CE5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636464-F71C-4B45-9ED3-732509E32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B65B7-DE5E-4F8F-B9BC-27F5033F7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E4E78C-79BF-4D31-9B6E-4CC32BC8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064839-B0FB-4733-A057-7E8DA1D7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A6954-05DB-4C66-A30A-EA1CEE3B4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367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2147E0-F68D-45EE-861A-F4F55BF2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C609A-7333-4074-94D5-681B09989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3F07F-4E56-4A9F-8DE7-74B4243BB3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43D3-164D-4C1A-9A10-B22CECE1EFD1}" type="datetimeFigureOut">
              <a:rPr lang="en-GB" smtClean="0"/>
              <a:t>11/04/2024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80A6DE-426A-441C-B335-416C9D535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A56A5-2085-4E0F-AA9F-6D6269038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FD99F-7FA3-469C-9D26-583489D2B9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93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hyperlink" Target="https://courses.lumenlearning.com/boundless-management/chapter/business-stakeholders/" TargetMode="External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creativecommons.org/licenses/by-sa/3.0/" TargetMode="External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diagramData" Target="../diagrams/data4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11" Type="http://schemas.openxmlformats.org/officeDocument/2006/relationships/image" Target="../media/image23.svg"/><Relationship Id="rId5" Type="http://schemas.openxmlformats.org/officeDocument/2006/relationships/diagramColors" Target="../diagrams/colors4.xml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31.sv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3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mynextmove.org/profile/summary/13-2051.00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37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9" Type="http://schemas.openxmlformats.org/officeDocument/2006/relationships/hyperlink" Target="https://creativecommons.org/licenses/by/3.0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agile </a:t>
            </a:r>
            <a:r>
              <a:rPr lang="en" dirty="0"/>
              <a:t>Roles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4784" y="1349985"/>
            <a:ext cx="4053104" cy="2751999"/>
          </a:xfrm>
        </p:spPr>
        <p:txBody>
          <a:bodyPr/>
          <a:lstStyle/>
          <a:p>
            <a:r>
              <a:rPr lang="en" sz="3400" spc="-150" dirty="0">
                <a:latin typeface="+mj-lt"/>
              </a:rPr>
              <a:t>Review</a:t>
            </a:r>
            <a:endParaRPr lang="en-GB" sz="34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D6E3E7-02BC-0C4A-ADEA-08A0C50BC61A}"/>
              </a:ext>
            </a:extLst>
          </p:cNvPr>
          <p:cNvSpPr txBox="1"/>
          <p:nvPr/>
        </p:nvSpPr>
        <p:spPr>
          <a:xfrm>
            <a:off x="5747657" y="309946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 fontScale="25000" lnSpcReduction="20000"/>
          </a:bodyPr>
          <a:lstStyle/>
          <a:p>
            <a:pPr algn="l"/>
            <a:endParaRPr lang="en-US"/>
          </a:p>
        </p:txBody>
      </p:sp>
      <p:pic>
        <p:nvPicPr>
          <p:cNvPr id="2050" name="Picture 2" descr="Reviews - Web Sites: Recommended - Research Guides at Thrift Library">
            <a:extLst>
              <a:ext uri="{FF2B5EF4-FFF2-40B4-BE49-F238E27FC236}">
                <a16:creationId xmlns:a16="http://schemas.microsoft.com/office/drawing/2014/main" id="{82EA5ABD-BA40-CD9D-E2EB-65E7ED29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474" y="122077"/>
            <a:ext cx="1539810" cy="153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BCA80E-A35B-9881-EECE-04D56B50690F}"/>
              </a:ext>
            </a:extLst>
          </p:cNvPr>
          <p:cNvSpPr txBox="1"/>
          <p:nvPr/>
        </p:nvSpPr>
        <p:spPr>
          <a:xfrm>
            <a:off x="4437888" y="1184833"/>
            <a:ext cx="5377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You now understand the following </a:t>
            </a:r>
            <a:br>
              <a:rPr lang="en-GB" sz="2800" b="1" dirty="0"/>
            </a:br>
            <a:r>
              <a:rPr lang="en-GB" sz="2800" b="1" dirty="0"/>
              <a:t>roles within an Agile project</a:t>
            </a:r>
            <a:endParaRPr lang="en-GB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0B9F33-D373-41F6-F469-9F062F88B98A}"/>
              </a:ext>
            </a:extLst>
          </p:cNvPr>
          <p:cNvSpPr txBox="1"/>
          <p:nvPr/>
        </p:nvSpPr>
        <p:spPr>
          <a:xfrm>
            <a:off x="4991863" y="2173534"/>
            <a:ext cx="4466461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Stakeholder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Project manager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Product Owner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Business Analyst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Scrum Master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Development Team</a:t>
            </a:r>
          </a:p>
        </p:txBody>
      </p:sp>
    </p:spTree>
    <p:extLst>
      <p:ext uri="{BB962C8B-B14F-4D97-AF65-F5344CB8AC3E}">
        <p14:creationId xmlns:p14="http://schemas.microsoft.com/office/powerpoint/2010/main" val="44111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55AAE2-2DE9-4D28-A804-5D33B8E49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  <a:endParaRPr lang="en-IN" dirty="0"/>
          </a:p>
        </p:txBody>
      </p:sp>
      <p:graphicFrame>
        <p:nvGraphicFramePr>
          <p:cNvPr id="9" name="Text Placeholder 6">
            <a:extLst>
              <a:ext uri="{FF2B5EF4-FFF2-40B4-BE49-F238E27FC236}">
                <a16:creationId xmlns:a16="http://schemas.microsoft.com/office/drawing/2014/main" id="{2D917FFF-C775-B9EF-A7A5-095840C6ED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3034578"/>
              </p:ext>
            </p:extLst>
          </p:nvPr>
        </p:nvGraphicFramePr>
        <p:xfrm>
          <a:off x="5037137" y="1349984"/>
          <a:ext cx="5953591" cy="4094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225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8B528-8902-4E1E-AEA6-85452EC6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694D3F8A-74E9-BDE3-5028-02657CB180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5980010"/>
              </p:ext>
            </p:extLst>
          </p:nvPr>
        </p:nvGraphicFramePr>
        <p:xfrm>
          <a:off x="5064808" y="2003601"/>
          <a:ext cx="4775200" cy="3888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E601170-2C54-71FC-B7D7-EC567559BE74}"/>
              </a:ext>
            </a:extLst>
          </p:cNvPr>
          <p:cNvSpPr txBox="1"/>
          <p:nvPr/>
        </p:nvSpPr>
        <p:spPr>
          <a:xfrm>
            <a:off x="4505512" y="1084557"/>
            <a:ext cx="63777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To understand the roles people take in an Agile Project </a:t>
            </a:r>
          </a:p>
        </p:txBody>
      </p:sp>
      <p:pic>
        <p:nvPicPr>
          <p:cNvPr id="8" name="Graphic 7" descr="Presentation with checklist with solid fill">
            <a:extLst>
              <a:ext uri="{FF2B5EF4-FFF2-40B4-BE49-F238E27FC236}">
                <a16:creationId xmlns:a16="http://schemas.microsoft.com/office/drawing/2014/main" id="{2AB35ABF-04E4-810B-4B67-5D7FCE5E9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45815" y="827412"/>
            <a:ext cx="1369572" cy="136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27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478AD3-D642-45DC-B9F4-13396A809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stakeholder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9C4DB97-131B-AFE8-F8CD-50D26CA92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30344" y="3990687"/>
            <a:ext cx="4158821" cy="2556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5001D0-80DE-B6CC-6931-094A2969547E}"/>
              </a:ext>
            </a:extLst>
          </p:cNvPr>
          <p:cNvSpPr txBox="1"/>
          <p:nvPr/>
        </p:nvSpPr>
        <p:spPr>
          <a:xfrm>
            <a:off x="-1012536" y="5696305"/>
            <a:ext cx="179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courses.lumenlearning.com/boundless-management/chapter/business-stakeholder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graphicFrame>
        <p:nvGraphicFramePr>
          <p:cNvPr id="10" name="Text Placeholder 2">
            <a:extLst>
              <a:ext uri="{FF2B5EF4-FFF2-40B4-BE49-F238E27FC236}">
                <a16:creationId xmlns:a16="http://schemas.microsoft.com/office/drawing/2014/main" id="{EE95B7AE-60A2-E503-9E67-D066542F9C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8159876"/>
              </p:ext>
            </p:extLst>
          </p:nvPr>
        </p:nvGraphicFramePr>
        <p:xfrm>
          <a:off x="4446585" y="409303"/>
          <a:ext cx="7526340" cy="3010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21004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6D3FBC-E19E-4F54-BB4B-78AF2EFFB1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Product Owner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5D4009DC-E1C0-00B2-9DE1-CC6EFC37DB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891690"/>
              </p:ext>
            </p:extLst>
          </p:nvPr>
        </p:nvGraphicFramePr>
        <p:xfrm>
          <a:off x="4608512" y="511786"/>
          <a:ext cx="7373938" cy="511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1444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43AB15-2793-363C-3B88-D7B6CCA44D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5188" y="1320986"/>
            <a:ext cx="3443732" cy="2751999"/>
          </a:xfrm>
        </p:spPr>
        <p:txBody>
          <a:bodyPr/>
          <a:lstStyle/>
          <a:p>
            <a:r>
              <a:rPr lang="en-GB" dirty="0"/>
              <a:t>More about the Product owner</a:t>
            </a:r>
          </a:p>
        </p:txBody>
      </p:sp>
      <p:graphicFrame>
        <p:nvGraphicFramePr>
          <p:cNvPr id="8" name="Text Placeholder 2">
            <a:extLst>
              <a:ext uri="{FF2B5EF4-FFF2-40B4-BE49-F238E27FC236}">
                <a16:creationId xmlns:a16="http://schemas.microsoft.com/office/drawing/2014/main" id="{A4BB55F5-27B8-99B2-A765-841CBDB52ACC}"/>
              </a:ext>
            </a:extLst>
          </p:cNvPr>
          <p:cNvGraphicFramePr/>
          <p:nvPr/>
        </p:nvGraphicFramePr>
        <p:xfrm>
          <a:off x="8751887" y="464161"/>
          <a:ext cx="3325813" cy="511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Elderly woman smiling">
            <a:extLst>
              <a:ext uri="{FF2B5EF4-FFF2-40B4-BE49-F238E27FC236}">
                <a16:creationId xmlns:a16="http://schemas.microsoft.com/office/drawing/2014/main" id="{DB79FFD8-A848-70EC-EB99-C248E38C0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526" y="2299058"/>
            <a:ext cx="1399132" cy="191452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7719C61-2588-5D47-A2A7-BBF406DEC281}"/>
              </a:ext>
            </a:extLst>
          </p:cNvPr>
          <p:cNvGrpSpPr/>
          <p:nvPr/>
        </p:nvGrpSpPr>
        <p:grpSpPr>
          <a:xfrm>
            <a:off x="4420606" y="4813514"/>
            <a:ext cx="4558679" cy="1406862"/>
            <a:chOff x="5147296" y="4154106"/>
            <a:chExt cx="6550369" cy="228426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1936D6E-BE1A-BA3B-342F-C21C4C652A7D}"/>
                </a:ext>
              </a:extLst>
            </p:cNvPr>
            <p:cNvSpPr/>
            <p:nvPr/>
          </p:nvSpPr>
          <p:spPr>
            <a:xfrm>
              <a:off x="5528586" y="4154106"/>
              <a:ext cx="1192753" cy="1192753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5" name="Rectangle 24" descr="Magnifying glass">
              <a:extLst>
                <a:ext uri="{FF2B5EF4-FFF2-40B4-BE49-F238E27FC236}">
                  <a16:creationId xmlns:a16="http://schemas.microsoft.com/office/drawing/2014/main" id="{20364649-A416-D996-D14F-068C7E41EB7A}"/>
                </a:ext>
              </a:extLst>
            </p:cNvPr>
            <p:cNvSpPr/>
            <p:nvPr/>
          </p:nvSpPr>
          <p:spPr>
            <a:xfrm>
              <a:off x="5782780" y="4408299"/>
              <a:ext cx="684366" cy="684366"/>
            </a:xfrm>
            <a:prstGeom prst="rect">
              <a:avLst/>
            </a:pr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42A0F05-1F1E-79FE-D012-9AF222D69B23}"/>
                </a:ext>
              </a:extLst>
            </p:cNvPr>
            <p:cNvSpPr/>
            <p:nvPr/>
          </p:nvSpPr>
          <p:spPr>
            <a:xfrm>
              <a:off x="5147296" y="5718373"/>
              <a:ext cx="1955334" cy="720000"/>
            </a:xfrm>
            <a:custGeom>
              <a:avLst/>
              <a:gdLst>
                <a:gd name="connsiteX0" fmla="*/ 0 w 1955334"/>
                <a:gd name="connsiteY0" fmla="*/ 0 h 720000"/>
                <a:gd name="connsiteX1" fmla="*/ 1955334 w 1955334"/>
                <a:gd name="connsiteY1" fmla="*/ 0 h 720000"/>
                <a:gd name="connsiteX2" fmla="*/ 1955334 w 1955334"/>
                <a:gd name="connsiteY2" fmla="*/ 720000 h 720000"/>
                <a:gd name="connsiteX3" fmla="*/ 0 w 1955334"/>
                <a:gd name="connsiteY3" fmla="*/ 720000 h 720000"/>
                <a:gd name="connsiteX4" fmla="*/ 0 w 1955334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334" h="720000">
                  <a:moveTo>
                    <a:pt x="0" y="0"/>
                  </a:moveTo>
                  <a:lnTo>
                    <a:pt x="1955334" y="0"/>
                  </a:lnTo>
                  <a:lnTo>
                    <a:pt x="1955334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1100" kern="1200" dirty="0"/>
                <a:t>4. Overseeing development stages</a:t>
              </a:r>
              <a:endParaRPr lang="en-US" sz="1100" kern="12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0DAEA9C-DD75-0EF4-C686-B7D14C01095A}"/>
                </a:ext>
              </a:extLst>
            </p:cNvPr>
            <p:cNvSpPr/>
            <p:nvPr/>
          </p:nvSpPr>
          <p:spPr>
            <a:xfrm>
              <a:off x="7826104" y="4154106"/>
              <a:ext cx="1192753" cy="1192753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8" name="Rectangle 27" descr="Handshake">
              <a:extLst>
                <a:ext uri="{FF2B5EF4-FFF2-40B4-BE49-F238E27FC236}">
                  <a16:creationId xmlns:a16="http://schemas.microsoft.com/office/drawing/2014/main" id="{47C1A5F0-EE16-29A8-F750-B94CEC65C64C}"/>
                </a:ext>
              </a:extLst>
            </p:cNvPr>
            <p:cNvSpPr/>
            <p:nvPr/>
          </p:nvSpPr>
          <p:spPr>
            <a:xfrm>
              <a:off x="8080297" y="4408299"/>
              <a:ext cx="684366" cy="684366"/>
            </a:xfrm>
            <a:prstGeom prst="rect">
              <a:avLst/>
            </a:pr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B77DE2-8F5D-3015-E418-C9F38AC42E93}"/>
                </a:ext>
              </a:extLst>
            </p:cNvPr>
            <p:cNvSpPr/>
            <p:nvPr/>
          </p:nvSpPr>
          <p:spPr>
            <a:xfrm>
              <a:off x="7444814" y="5718373"/>
              <a:ext cx="1955334" cy="720000"/>
            </a:xfrm>
            <a:custGeom>
              <a:avLst/>
              <a:gdLst>
                <a:gd name="connsiteX0" fmla="*/ 0 w 1955334"/>
                <a:gd name="connsiteY0" fmla="*/ 0 h 720000"/>
                <a:gd name="connsiteX1" fmla="*/ 1955334 w 1955334"/>
                <a:gd name="connsiteY1" fmla="*/ 0 h 720000"/>
                <a:gd name="connsiteX2" fmla="*/ 1955334 w 1955334"/>
                <a:gd name="connsiteY2" fmla="*/ 720000 h 720000"/>
                <a:gd name="connsiteX3" fmla="*/ 0 w 1955334"/>
                <a:gd name="connsiteY3" fmla="*/ 720000 h 720000"/>
                <a:gd name="connsiteX4" fmla="*/ 0 w 1955334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334" h="720000">
                  <a:moveTo>
                    <a:pt x="0" y="0"/>
                  </a:moveTo>
                  <a:lnTo>
                    <a:pt x="1955334" y="0"/>
                  </a:lnTo>
                  <a:lnTo>
                    <a:pt x="1955334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1100" kern="1200"/>
                <a:t>5. Anticipating client needs</a:t>
              </a:r>
              <a:endParaRPr lang="en-US" sz="1100" kern="12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30B4235-4EF6-2B2D-5778-4CBCF8FEAD2C}"/>
                </a:ext>
              </a:extLst>
            </p:cNvPr>
            <p:cNvSpPr/>
            <p:nvPr/>
          </p:nvSpPr>
          <p:spPr>
            <a:xfrm>
              <a:off x="10123621" y="4154106"/>
              <a:ext cx="1192753" cy="1192753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1" name="Rectangle 30" descr="Repeat">
              <a:extLst>
                <a:ext uri="{FF2B5EF4-FFF2-40B4-BE49-F238E27FC236}">
                  <a16:creationId xmlns:a16="http://schemas.microsoft.com/office/drawing/2014/main" id="{1BB5F0A7-CD7D-DD37-B7A6-D8B19469635A}"/>
                </a:ext>
              </a:extLst>
            </p:cNvPr>
            <p:cNvSpPr/>
            <p:nvPr/>
          </p:nvSpPr>
          <p:spPr>
            <a:xfrm>
              <a:off x="10377814" y="4408299"/>
              <a:ext cx="684366" cy="684366"/>
            </a:xfrm>
            <a:prstGeom prst="rect">
              <a:avLst/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C4500DA-1A5A-B2FA-35B2-412066B29D31}"/>
                </a:ext>
              </a:extLst>
            </p:cNvPr>
            <p:cNvSpPr/>
            <p:nvPr/>
          </p:nvSpPr>
          <p:spPr>
            <a:xfrm>
              <a:off x="9742331" y="5718373"/>
              <a:ext cx="1955334" cy="720000"/>
            </a:xfrm>
            <a:custGeom>
              <a:avLst/>
              <a:gdLst>
                <a:gd name="connsiteX0" fmla="*/ 0 w 1955334"/>
                <a:gd name="connsiteY0" fmla="*/ 0 h 720000"/>
                <a:gd name="connsiteX1" fmla="*/ 1955334 w 1955334"/>
                <a:gd name="connsiteY1" fmla="*/ 0 h 720000"/>
                <a:gd name="connsiteX2" fmla="*/ 1955334 w 1955334"/>
                <a:gd name="connsiteY2" fmla="*/ 720000 h 720000"/>
                <a:gd name="connsiteX3" fmla="*/ 0 w 1955334"/>
                <a:gd name="connsiteY3" fmla="*/ 720000 h 720000"/>
                <a:gd name="connsiteX4" fmla="*/ 0 w 1955334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334" h="720000">
                  <a:moveTo>
                    <a:pt x="0" y="0"/>
                  </a:moveTo>
                  <a:lnTo>
                    <a:pt x="1955334" y="0"/>
                  </a:lnTo>
                  <a:lnTo>
                    <a:pt x="1955334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1100" kern="1200"/>
                <a:t>7. Evaluating product progress at each iteration</a:t>
              </a:r>
              <a:endParaRPr lang="en-US" sz="1100" kern="120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56AB606-6B4F-526A-7497-65CF5675589A}"/>
              </a:ext>
            </a:extLst>
          </p:cNvPr>
          <p:cNvGrpSpPr/>
          <p:nvPr/>
        </p:nvGrpSpPr>
        <p:grpSpPr>
          <a:xfrm>
            <a:off x="4405612" y="763003"/>
            <a:ext cx="2959740" cy="1406863"/>
            <a:chOff x="5147296" y="1381005"/>
            <a:chExt cx="4252852" cy="228426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3A17CAF-ADCF-9D8D-1C62-42EC9F8A54A1}"/>
                </a:ext>
              </a:extLst>
            </p:cNvPr>
            <p:cNvSpPr/>
            <p:nvPr/>
          </p:nvSpPr>
          <p:spPr>
            <a:xfrm>
              <a:off x="5528586" y="1381005"/>
              <a:ext cx="1192753" cy="1192753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5" name="Rectangle 34" descr="Eye">
              <a:extLst>
                <a:ext uri="{FF2B5EF4-FFF2-40B4-BE49-F238E27FC236}">
                  <a16:creationId xmlns:a16="http://schemas.microsoft.com/office/drawing/2014/main" id="{DB840DFA-8F8E-A3B1-036F-21C0A51C754B}"/>
                </a:ext>
              </a:extLst>
            </p:cNvPr>
            <p:cNvSpPr/>
            <p:nvPr/>
          </p:nvSpPr>
          <p:spPr>
            <a:xfrm>
              <a:off x="5782780" y="1635198"/>
              <a:ext cx="684366" cy="684366"/>
            </a:xfrm>
            <a:prstGeom prst="rect">
              <a:avLst/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E3628AB-0D60-FB75-2FBA-E522C0956939}"/>
                </a:ext>
              </a:extLst>
            </p:cNvPr>
            <p:cNvSpPr/>
            <p:nvPr/>
          </p:nvSpPr>
          <p:spPr>
            <a:xfrm>
              <a:off x="5147296" y="2945272"/>
              <a:ext cx="1955334" cy="720000"/>
            </a:xfrm>
            <a:custGeom>
              <a:avLst/>
              <a:gdLst>
                <a:gd name="connsiteX0" fmla="*/ 0 w 1955334"/>
                <a:gd name="connsiteY0" fmla="*/ 0 h 720000"/>
                <a:gd name="connsiteX1" fmla="*/ 1955334 w 1955334"/>
                <a:gd name="connsiteY1" fmla="*/ 0 h 720000"/>
                <a:gd name="connsiteX2" fmla="*/ 1955334 w 1955334"/>
                <a:gd name="connsiteY2" fmla="*/ 720000 h 720000"/>
                <a:gd name="connsiteX3" fmla="*/ 0 w 1955334"/>
                <a:gd name="connsiteY3" fmla="*/ 720000 h 720000"/>
                <a:gd name="connsiteX4" fmla="*/ 0 w 1955334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334" h="720000">
                  <a:moveTo>
                    <a:pt x="0" y="0"/>
                  </a:moveTo>
                  <a:lnTo>
                    <a:pt x="1955334" y="0"/>
                  </a:lnTo>
                  <a:lnTo>
                    <a:pt x="1955334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1100" kern="1200" dirty="0"/>
                <a:t>1. </a:t>
              </a:r>
              <a:r>
                <a:rPr lang="en-GB" sz="1100" kern="1200"/>
                <a:t>Defining the vision</a:t>
              </a:r>
              <a:endParaRPr lang="en-US" sz="1100" kern="12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B4F22C8-26F1-9149-6488-DD912E61061C}"/>
                </a:ext>
              </a:extLst>
            </p:cNvPr>
            <p:cNvSpPr/>
            <p:nvPr/>
          </p:nvSpPr>
          <p:spPr>
            <a:xfrm>
              <a:off x="7826104" y="1381005"/>
              <a:ext cx="1192753" cy="1192753"/>
            </a:xfrm>
            <a:prstGeom prst="ellipse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8" name="Rectangle 37" descr="User">
              <a:extLst>
                <a:ext uri="{FF2B5EF4-FFF2-40B4-BE49-F238E27FC236}">
                  <a16:creationId xmlns:a16="http://schemas.microsoft.com/office/drawing/2014/main" id="{16208185-5A1A-1CD9-1A0D-5DA1853AF14B}"/>
                </a:ext>
              </a:extLst>
            </p:cNvPr>
            <p:cNvSpPr/>
            <p:nvPr/>
          </p:nvSpPr>
          <p:spPr>
            <a:xfrm>
              <a:off x="8080297" y="1635198"/>
              <a:ext cx="684366" cy="684366"/>
            </a:xfrm>
            <a:prstGeom prst="rect">
              <a:avLst/>
            </a:prstGeom>
            <a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6BF5C43C-6A63-67DB-D674-598A4A08EE94}"/>
                </a:ext>
              </a:extLst>
            </p:cNvPr>
            <p:cNvSpPr/>
            <p:nvPr/>
          </p:nvSpPr>
          <p:spPr>
            <a:xfrm>
              <a:off x="7444814" y="2945272"/>
              <a:ext cx="1955334" cy="720000"/>
            </a:xfrm>
            <a:custGeom>
              <a:avLst/>
              <a:gdLst>
                <a:gd name="connsiteX0" fmla="*/ 0 w 1955334"/>
                <a:gd name="connsiteY0" fmla="*/ 0 h 720000"/>
                <a:gd name="connsiteX1" fmla="*/ 1955334 w 1955334"/>
                <a:gd name="connsiteY1" fmla="*/ 0 h 720000"/>
                <a:gd name="connsiteX2" fmla="*/ 1955334 w 1955334"/>
                <a:gd name="connsiteY2" fmla="*/ 720000 h 720000"/>
                <a:gd name="connsiteX3" fmla="*/ 0 w 1955334"/>
                <a:gd name="connsiteY3" fmla="*/ 720000 h 720000"/>
                <a:gd name="connsiteX4" fmla="*/ 0 w 1955334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334" h="720000">
                  <a:moveTo>
                    <a:pt x="0" y="0"/>
                  </a:moveTo>
                  <a:lnTo>
                    <a:pt x="1955334" y="0"/>
                  </a:lnTo>
                  <a:lnTo>
                    <a:pt x="1955334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4889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GB" sz="1100" kern="1200"/>
                <a:t>2. Product backlog management</a:t>
              </a:r>
              <a:endParaRPr lang="en-US" sz="1100" kern="1200"/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434D8127-0770-1231-9F95-514C8E029E71}"/>
              </a:ext>
            </a:extLst>
          </p:cNvPr>
          <p:cNvSpPr/>
          <p:nvPr/>
        </p:nvSpPr>
        <p:spPr>
          <a:xfrm>
            <a:off x="4639872" y="2553703"/>
            <a:ext cx="830087" cy="734608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53" name="Rectangle 52" descr="Checkmark">
            <a:extLst>
              <a:ext uri="{FF2B5EF4-FFF2-40B4-BE49-F238E27FC236}">
                <a16:creationId xmlns:a16="http://schemas.microsoft.com/office/drawing/2014/main" id="{F8466945-5A08-A0D7-0399-069E3ABB6A0E}"/>
              </a:ext>
            </a:extLst>
          </p:cNvPr>
          <p:cNvSpPr/>
          <p:nvPr/>
        </p:nvSpPr>
        <p:spPr>
          <a:xfrm>
            <a:off x="4816776" y="2710259"/>
            <a:ext cx="476279" cy="421496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89539B73-043C-F715-E2E0-25BECDE7B6FC}"/>
              </a:ext>
            </a:extLst>
          </p:cNvPr>
          <p:cNvSpPr/>
          <p:nvPr/>
        </p:nvSpPr>
        <p:spPr>
          <a:xfrm>
            <a:off x="4374516" y="3517123"/>
            <a:ext cx="1360800" cy="443443"/>
          </a:xfrm>
          <a:custGeom>
            <a:avLst/>
            <a:gdLst>
              <a:gd name="connsiteX0" fmla="*/ 0 w 1955334"/>
              <a:gd name="connsiteY0" fmla="*/ 0 h 720000"/>
              <a:gd name="connsiteX1" fmla="*/ 1955334 w 1955334"/>
              <a:gd name="connsiteY1" fmla="*/ 0 h 720000"/>
              <a:gd name="connsiteX2" fmla="*/ 1955334 w 1955334"/>
              <a:gd name="connsiteY2" fmla="*/ 720000 h 720000"/>
              <a:gd name="connsiteX3" fmla="*/ 0 w 1955334"/>
              <a:gd name="connsiteY3" fmla="*/ 720000 h 720000"/>
              <a:gd name="connsiteX4" fmla="*/ 0 w 1955334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5334" h="720000">
                <a:moveTo>
                  <a:pt x="0" y="0"/>
                </a:moveTo>
                <a:lnTo>
                  <a:pt x="1955334" y="0"/>
                </a:lnTo>
                <a:lnTo>
                  <a:pt x="1955334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4889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  <a:defRPr cap="all"/>
            </a:pPr>
            <a:r>
              <a:rPr lang="en-GB" sz="1100" kern="1200"/>
              <a:t>3. Prioritizing needs</a:t>
            </a:r>
            <a:endParaRPr lang="en-US" sz="1100" kern="1200"/>
          </a:p>
        </p:txBody>
      </p:sp>
    </p:spTree>
    <p:extLst>
      <p:ext uri="{BB962C8B-B14F-4D97-AF65-F5344CB8AC3E}">
        <p14:creationId xmlns:p14="http://schemas.microsoft.com/office/powerpoint/2010/main" val="50499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DCAEA3-1155-44F4-8681-4E39102DF1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Project Manager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5B6F38F6-D831-10DE-B08C-0B8067AEF7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1503979"/>
              </p:ext>
            </p:extLst>
          </p:nvPr>
        </p:nvGraphicFramePr>
        <p:xfrm>
          <a:off x="4538053" y="768961"/>
          <a:ext cx="6758598" cy="511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Businessman thinking">
            <a:extLst>
              <a:ext uri="{FF2B5EF4-FFF2-40B4-BE49-F238E27FC236}">
                <a16:creationId xmlns:a16="http://schemas.microsoft.com/office/drawing/2014/main" id="{35A7118E-A601-3CA1-F0D2-DC12365D9C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51" y="3674818"/>
            <a:ext cx="843940" cy="25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9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796E35-55E1-406A-A6B1-A68B1027BB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Business Analyst (BA)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720F068-2DD3-EA74-6E0B-F0914B2FCA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5867420"/>
              </p:ext>
            </p:extLst>
          </p:nvPr>
        </p:nvGraphicFramePr>
        <p:xfrm>
          <a:off x="4637087" y="378436"/>
          <a:ext cx="7170128" cy="43441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A person working on his computer&#10;&#10;Description automatically generated with low confidence">
            <a:extLst>
              <a:ext uri="{FF2B5EF4-FFF2-40B4-BE49-F238E27FC236}">
                <a16:creationId xmlns:a16="http://schemas.microsoft.com/office/drawing/2014/main" id="{18602C53-3030-C931-2A22-B59DD73E9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101733" y="4343923"/>
            <a:ext cx="3305175" cy="18591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3EE65C-A8F9-E6B7-6C7B-2384CC5F3203}"/>
              </a:ext>
            </a:extLst>
          </p:cNvPr>
          <p:cNvSpPr txBox="1"/>
          <p:nvPr/>
        </p:nvSpPr>
        <p:spPr>
          <a:xfrm>
            <a:off x="7972424" y="6766825"/>
            <a:ext cx="33051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8" tooltip="http://www.mynextmove.org/profile/summary/13-2051.00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9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027756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547136-0BFD-48AC-AEE4-8C67384BCA4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GB" dirty="0"/>
              <a:t>Scrum master</a:t>
            </a:r>
            <a:br>
              <a:rPr lang="en-GB" dirty="0"/>
            </a:br>
            <a:r>
              <a:rPr lang="en-GB" dirty="0"/>
              <a:t>(SM)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B3001B-2045-9132-157F-76DC48855740}"/>
              </a:ext>
            </a:extLst>
          </p:cNvPr>
          <p:cNvSpPr/>
          <p:nvPr/>
        </p:nvSpPr>
        <p:spPr>
          <a:xfrm>
            <a:off x="4804199" y="1986433"/>
            <a:ext cx="6445689" cy="900213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GB" sz="1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ontserrat" panose="00000500000000000000" pitchFamily="2" charset="0"/>
                <a:cs typeface="Arial" panose="020B0604020202020204" pitchFamily="34" charset="0"/>
              </a:rPr>
              <a:t>Supports the development team by removing impediments, facilitating meetings and coaching self-organisation</a:t>
            </a:r>
            <a:endParaRPr lang="en-GB" sz="1800" dirty="0">
              <a:solidFill>
                <a:schemeClr val="bg1"/>
              </a:solidFill>
              <a:latin typeface="Arial" panose="020B0604020202020204" pitchFamily="34" charset="0"/>
              <a:ea typeface="Montserrat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6C4E31-32CD-5C48-6AF7-AE1FFB3DBA2F}"/>
              </a:ext>
            </a:extLst>
          </p:cNvPr>
          <p:cNvSpPr/>
          <p:nvPr/>
        </p:nvSpPr>
        <p:spPr>
          <a:xfrm>
            <a:off x="4804199" y="3000352"/>
            <a:ext cx="6445689" cy="753269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Attends the   Sprint planning, Daily stand up, Sprint review 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and the Sprint Retrospective meetings</a:t>
            </a:r>
          </a:p>
          <a:p>
            <a:endParaRPr lang="en-GB" sz="1400" dirty="0"/>
          </a:p>
        </p:txBody>
      </p:sp>
      <p:pic>
        <p:nvPicPr>
          <p:cNvPr id="1026" name="Picture 2" descr="Scrum master moving card on scrum board with colleague">
            <a:extLst>
              <a:ext uri="{FF2B5EF4-FFF2-40B4-BE49-F238E27FC236}">
                <a16:creationId xmlns:a16="http://schemas.microsoft.com/office/drawing/2014/main" id="{B8B834AD-C742-8B62-FE24-9D999C1A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744" y="3411269"/>
            <a:ext cx="7711162" cy="321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4409D4-2700-F4E8-E93F-E2C2EA11F389}"/>
              </a:ext>
            </a:extLst>
          </p:cNvPr>
          <p:cNvSpPr txBox="1"/>
          <p:nvPr/>
        </p:nvSpPr>
        <p:spPr>
          <a:xfrm>
            <a:off x="4352637" y="6488668"/>
            <a:ext cx="6377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https://www.atlassian.com/agile/scrum/scrum-master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9E5D51-D853-C2EF-98E3-AE20DF6F5A95}"/>
              </a:ext>
            </a:extLst>
          </p:cNvPr>
          <p:cNvSpPr/>
          <p:nvPr/>
        </p:nvSpPr>
        <p:spPr>
          <a:xfrm>
            <a:off x="4804197" y="1108164"/>
            <a:ext cx="6445689" cy="753269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ontserrat" panose="00000500000000000000" pitchFamily="2" charset="0"/>
                <a:cs typeface="Arial" panose="020B0604020202020204" pitchFamily="34" charset="0"/>
              </a:rPr>
              <a:t>Help find techniques with effective Product Goal definition and Product Backlog management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6A4E8D8-8AA4-1B8D-7865-F45541A04449}"/>
              </a:ext>
            </a:extLst>
          </p:cNvPr>
          <p:cNvSpPr/>
          <p:nvPr/>
        </p:nvSpPr>
        <p:spPr>
          <a:xfrm>
            <a:off x="4804197" y="307635"/>
            <a:ext cx="6445689" cy="665689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GB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Montserrat" panose="00000500000000000000" pitchFamily="2" charset="0"/>
                <a:cs typeface="Arial" panose="020B0604020202020204" pitchFamily="34" charset="0"/>
              </a:rPr>
              <a:t>Helps those outside the scrum team understand which interactions are beneficial. </a:t>
            </a:r>
          </a:p>
        </p:txBody>
      </p:sp>
    </p:spTree>
    <p:extLst>
      <p:ext uri="{BB962C8B-B14F-4D97-AF65-F5344CB8AC3E}">
        <p14:creationId xmlns:p14="http://schemas.microsoft.com/office/powerpoint/2010/main" val="197851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0DEAA3-A434-4EEF-BFCF-6FF8E92DAF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DEVELOPMENT TEAM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718ED73-3E23-666D-3E44-EF9BD902B4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024620"/>
              </p:ext>
            </p:extLst>
          </p:nvPr>
        </p:nvGraphicFramePr>
        <p:xfrm>
          <a:off x="4776528" y="587986"/>
          <a:ext cx="7173913" cy="511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733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3562A7F8CAFB43942423E6A5E04770" ma:contentTypeVersion="7" ma:contentTypeDescription="Create a new document." ma:contentTypeScope="" ma:versionID="d0e8e795b8a8d4266e7f4576f77b80ea">
  <xsd:schema xmlns:xsd="http://www.w3.org/2001/XMLSchema" xmlns:xs="http://www.w3.org/2001/XMLSchema" xmlns:p="http://schemas.microsoft.com/office/2006/metadata/properties" xmlns:ns2="dfd82559-97a2-4871-a676-597bf1b13ee5" targetNamespace="http://schemas.microsoft.com/office/2006/metadata/properties" ma:root="true" ma:fieldsID="6a00af95b1079ccfaed25b0f57987d55" ns2:_="">
    <xsd:import namespace="dfd82559-97a2-4871-a676-597bf1b13e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d82559-97a2-4871-a676-597bf1b13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ECE592C-581E-44F3-9D0D-1D0AEEC83F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1F5E80-F3E3-4182-BE2F-C1336FBEA1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d82559-97a2-4871-a676-597bf1b13e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D690C51-594A-4B4A-A59A-C5E32DD1CB2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</Words>
  <Application>Microsoft Office PowerPoint</Application>
  <PresentationFormat>Widescreen</PresentationFormat>
  <Paragraphs>67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Krana Fat B</vt:lpstr>
      <vt:lpstr>Montserrat</vt:lpstr>
      <vt:lpstr>Office Theme</vt:lpstr>
      <vt:lpstr> agile 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Roles</dc:title>
  <dc:creator>MarkAndrew Rogers</dc:creator>
  <cp:lastModifiedBy>mike baradaran</cp:lastModifiedBy>
  <cp:revision>13</cp:revision>
  <dcterms:created xsi:type="dcterms:W3CDTF">2022-02-01T13:45:42Z</dcterms:created>
  <dcterms:modified xsi:type="dcterms:W3CDTF">2024-04-11T13:27:33Z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0x010100753562A7F8CAFB43942423E6A5E04770</vt:lpwstr>
  </property>
</Properties>
</file>